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5" r:id="rId3"/>
    <p:sldId id="278" r:id="rId4"/>
    <p:sldId id="265" r:id="rId5"/>
    <p:sldId id="258" r:id="rId6"/>
    <p:sldId id="259" r:id="rId7"/>
    <p:sldId id="260" r:id="rId8"/>
    <p:sldId id="272" r:id="rId9"/>
    <p:sldId id="261" r:id="rId10"/>
    <p:sldId id="262" r:id="rId11"/>
    <p:sldId id="267" r:id="rId12"/>
    <p:sldId id="264" r:id="rId13"/>
    <p:sldId id="270" r:id="rId14"/>
    <p:sldId id="269" r:id="rId15"/>
    <p:sldId id="274" r:id="rId16"/>
    <p:sldId id="279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2CC656-4112-9D18-5DAB-164A0EE2CEB8}" v="343" dt="2019-03-04T22:47:29.800"/>
    <p1510:client id="{A5B9912F-ACE2-DB99-1F81-CF604EC4C6D2}" v="5" dt="2019-03-07T03:20:42.4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anming Shi" userId="S::lianming@kneron.us::b4651e3a-fae1-4625-9b70-e22f4b84c82b" providerId="AD" clId="Web-{B7AEEAE0-5B61-4012-A42A-7BAE5C33FC0D}"/>
    <pc:docChg chg="addSld modSld">
      <pc:chgData name="Lianming Shi" userId="S::lianming@kneron.us::b4651e3a-fae1-4625-9b70-e22f4b84c82b" providerId="AD" clId="Web-{B7AEEAE0-5B61-4012-A42A-7BAE5C33FC0D}" dt="2019-02-23T01:27:33.400" v="6" actId="1076"/>
      <pc:docMkLst>
        <pc:docMk/>
      </pc:docMkLst>
      <pc:sldChg chg="delSp modSp add">
        <pc:chgData name="Lianming Shi" userId="S::lianming@kneron.us::b4651e3a-fae1-4625-9b70-e22f4b84c82b" providerId="AD" clId="Web-{B7AEEAE0-5B61-4012-A42A-7BAE5C33FC0D}" dt="2019-02-23T01:27:33.400" v="6" actId="1076"/>
        <pc:sldMkLst>
          <pc:docMk/>
          <pc:sldMk cId="1857688000" sldId="257"/>
        </pc:sldMkLst>
        <pc:spChg chg="mod">
          <ac:chgData name="Lianming Shi" userId="S::lianming@kneron.us::b4651e3a-fae1-4625-9b70-e22f4b84c82b" providerId="AD" clId="Web-{B7AEEAE0-5B61-4012-A42A-7BAE5C33FC0D}" dt="2019-02-23T01:27:33.400" v="6" actId="1076"/>
          <ac:spMkLst>
            <pc:docMk/>
            <pc:sldMk cId="1857688000" sldId="257"/>
            <ac:spMk id="4" creationId="{00000000-0000-0000-0000-000000000000}"/>
          </ac:spMkLst>
        </pc:spChg>
        <pc:spChg chg="del mod">
          <ac:chgData name="Lianming Shi" userId="S::lianming@kneron.us::b4651e3a-fae1-4625-9b70-e22f4b84c82b" providerId="AD" clId="Web-{B7AEEAE0-5B61-4012-A42A-7BAE5C33FC0D}" dt="2019-02-23T01:27:26.869" v="5"/>
          <ac:spMkLst>
            <pc:docMk/>
            <pc:sldMk cId="1857688000" sldId="257"/>
            <ac:spMk id="17" creationId="{00000000-0000-0000-0000-000000000000}"/>
          </ac:spMkLst>
        </pc:spChg>
        <pc:spChg chg="del">
          <ac:chgData name="Lianming Shi" userId="S::lianming@kneron.us::b4651e3a-fae1-4625-9b70-e22f4b84c82b" providerId="AD" clId="Web-{B7AEEAE0-5B61-4012-A42A-7BAE5C33FC0D}" dt="2019-02-23T01:27:23.666" v="1"/>
          <ac:spMkLst>
            <pc:docMk/>
            <pc:sldMk cId="1857688000" sldId="257"/>
            <ac:spMk id="18" creationId="{00000000-0000-0000-0000-000000000000}"/>
          </ac:spMkLst>
        </pc:spChg>
      </pc:sldChg>
    </pc:docChg>
  </pc:docChgLst>
  <pc:docChgLst>
    <pc:chgData name="Lianming Shi" userId="S::lianming@kneron.us::b4651e3a-fae1-4625-9b70-e22f4b84c82b" providerId="AD" clId="Web-{649D0203-5474-4059-F3C1-DF8E1C5024DE}"/>
    <pc:docChg chg="modSld">
      <pc:chgData name="Lianming Shi" userId="S::lianming@kneron.us::b4651e3a-fae1-4625-9b70-e22f4b84c82b" providerId="AD" clId="Web-{649D0203-5474-4059-F3C1-DF8E1C5024DE}" dt="2019-03-05T22:00:24.489" v="70" actId="20577"/>
      <pc:docMkLst>
        <pc:docMk/>
      </pc:docMkLst>
      <pc:sldChg chg="modSp">
        <pc:chgData name="Lianming Shi" userId="S::lianming@kneron.us::b4651e3a-fae1-4625-9b70-e22f4b84c82b" providerId="AD" clId="Web-{649D0203-5474-4059-F3C1-DF8E1C5024DE}" dt="2019-03-05T22:00:24.489" v="69" actId="20577"/>
        <pc:sldMkLst>
          <pc:docMk/>
          <pc:sldMk cId="1025986693" sldId="275"/>
        </pc:sldMkLst>
        <pc:spChg chg="mod">
          <ac:chgData name="Lianming Shi" userId="S::lianming@kneron.us::b4651e3a-fae1-4625-9b70-e22f4b84c82b" providerId="AD" clId="Web-{649D0203-5474-4059-F3C1-DF8E1C5024DE}" dt="2019-03-05T22:00:24.489" v="69" actId="20577"/>
          <ac:spMkLst>
            <pc:docMk/>
            <pc:sldMk cId="1025986693" sldId="275"/>
            <ac:spMk id="6" creationId="{631C7778-C126-46D6-8C32-98F300082205}"/>
          </ac:spMkLst>
        </pc:spChg>
      </pc:sldChg>
      <pc:sldChg chg="addSp delSp modSp">
        <pc:chgData name="Lianming Shi" userId="S::lianming@kneron.us::b4651e3a-fae1-4625-9b70-e22f4b84c82b" providerId="AD" clId="Web-{649D0203-5474-4059-F3C1-DF8E1C5024DE}" dt="2019-03-05T21:58:19.145" v="59"/>
        <pc:sldMkLst>
          <pc:docMk/>
          <pc:sldMk cId="2142602818" sldId="278"/>
        </pc:sldMkLst>
        <pc:spChg chg="mod">
          <ac:chgData name="Lianming Shi" userId="S::lianming@kneron.us::b4651e3a-fae1-4625-9b70-e22f4b84c82b" providerId="AD" clId="Web-{649D0203-5474-4059-F3C1-DF8E1C5024DE}" dt="2019-03-05T19:17:58.542" v="55" actId="20577"/>
          <ac:spMkLst>
            <pc:docMk/>
            <pc:sldMk cId="2142602818" sldId="278"/>
            <ac:spMk id="46" creationId="{D0791136-F70A-4B29-B089-602E2A18E64D}"/>
          </ac:spMkLst>
        </pc:spChg>
        <pc:spChg chg="add del">
          <ac:chgData name="Lianming Shi" userId="S::lianming@kneron.us::b4651e3a-fae1-4625-9b70-e22f4b84c82b" providerId="AD" clId="Web-{649D0203-5474-4059-F3C1-DF8E1C5024DE}" dt="2019-03-05T21:58:19.145" v="59"/>
          <ac:spMkLst>
            <pc:docMk/>
            <pc:sldMk cId="2142602818" sldId="278"/>
            <ac:spMk id="47" creationId="{8D85BC06-BFEF-4CAF-B99D-0704D7D9FD58}"/>
          </ac:spMkLst>
        </pc:spChg>
      </pc:sldChg>
    </pc:docChg>
  </pc:docChgLst>
  <pc:docChgLst>
    <pc:chgData name="Lianming Shi" userId="S::lianming@kneron.us::b4651e3a-fae1-4625-9b70-e22f4b84c82b" providerId="AD" clId="Web-{A5B9912F-ACE2-DB99-1F81-CF604EC4C6D2}"/>
    <pc:docChg chg="addSld modSld">
      <pc:chgData name="Lianming Shi" userId="S::lianming@kneron.us::b4651e3a-fae1-4625-9b70-e22f4b84c82b" providerId="AD" clId="Web-{A5B9912F-ACE2-DB99-1F81-CF604EC4C6D2}" dt="2019-03-07T03:37:11.005" v="1479" actId="20577"/>
      <pc:docMkLst>
        <pc:docMk/>
      </pc:docMkLst>
      <pc:sldChg chg="addSp delSp modSp add replId">
        <pc:chgData name="Lianming Shi" userId="S::lianming@kneron.us::b4651e3a-fae1-4625-9b70-e22f4b84c82b" providerId="AD" clId="Web-{A5B9912F-ACE2-DB99-1F81-CF604EC4C6D2}" dt="2019-03-07T03:37:10.989" v="1478" actId="20577"/>
        <pc:sldMkLst>
          <pc:docMk/>
          <pc:sldMk cId="2017462550" sldId="279"/>
        </pc:sldMkLst>
        <pc:spChg chg="del">
          <ac:chgData name="Lianming Shi" userId="S::lianming@kneron.us::b4651e3a-fae1-4625-9b70-e22f4b84c82b" providerId="AD" clId="Web-{A5B9912F-ACE2-DB99-1F81-CF604EC4C6D2}" dt="2019-03-07T02:56:24.625" v="24"/>
          <ac:spMkLst>
            <pc:docMk/>
            <pc:sldMk cId="2017462550" sldId="279"/>
            <ac:spMk id="3" creationId="{860B1BCA-E0B7-4270-8BC4-2BACAB8FF73D}"/>
          </ac:spMkLst>
        </pc:spChg>
        <pc:spChg chg="mod">
          <ac:chgData name="Lianming Shi" userId="S::lianming@kneron.us::b4651e3a-fae1-4625-9b70-e22f4b84c82b" providerId="AD" clId="Web-{A5B9912F-ACE2-DB99-1F81-CF604EC4C6D2}" dt="2019-03-07T03:22:06.409" v="1433" actId="20577"/>
          <ac:spMkLst>
            <pc:docMk/>
            <pc:sldMk cId="2017462550" sldId="279"/>
            <ac:spMk id="4" creationId="{00000000-0000-0000-0000-000000000000}"/>
          </ac:spMkLst>
        </pc:spChg>
        <pc:spChg chg="del">
          <ac:chgData name="Lianming Shi" userId="S::lianming@kneron.us::b4651e3a-fae1-4625-9b70-e22f4b84c82b" providerId="AD" clId="Web-{A5B9912F-ACE2-DB99-1F81-CF604EC4C6D2}" dt="2019-03-07T02:56:26.735" v="26"/>
          <ac:spMkLst>
            <pc:docMk/>
            <pc:sldMk cId="2017462550" sldId="279"/>
            <ac:spMk id="5" creationId="{51F316B6-7CA4-4D01-932F-A66E3CAA470C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25" v="22"/>
          <ac:spMkLst>
            <pc:docMk/>
            <pc:sldMk cId="2017462550" sldId="279"/>
            <ac:spMk id="6" creationId="{462100DD-4BD6-4C96-A97F-E348BEE5C909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3"/>
          <ac:spMkLst>
            <pc:docMk/>
            <pc:sldMk cId="2017462550" sldId="279"/>
            <ac:spMk id="7" creationId="{5DA7FB9C-1087-4C75-ACF5-BF7841002684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25" v="23"/>
          <ac:spMkLst>
            <pc:docMk/>
            <pc:sldMk cId="2017462550" sldId="279"/>
            <ac:spMk id="9" creationId="{6938CC83-2C1F-4C5A-BA2F-641638793294}"/>
          </ac:spMkLst>
        </pc:spChg>
        <pc:spChg chg="add mod">
          <ac:chgData name="Lianming Shi" userId="S::lianming@kneron.us::b4651e3a-fae1-4625-9b70-e22f4b84c82b" providerId="AD" clId="Web-{A5B9912F-ACE2-DB99-1F81-CF604EC4C6D2}" dt="2019-03-07T03:23:54.456" v="1449" actId="1076"/>
          <ac:spMkLst>
            <pc:docMk/>
            <pc:sldMk cId="2017462550" sldId="279"/>
            <ac:spMk id="10" creationId="{3F9236A1-BA45-4839-905E-E1462C78A60D}"/>
          </ac:spMkLst>
        </pc:spChg>
        <pc:spChg chg="add mod">
          <ac:chgData name="Lianming Shi" userId="S::lianming@kneron.us::b4651e3a-fae1-4625-9b70-e22f4b84c82b" providerId="AD" clId="Web-{A5B9912F-ACE2-DB99-1F81-CF604EC4C6D2}" dt="2019-03-07T03:24:23.519" v="1451" actId="1076"/>
          <ac:spMkLst>
            <pc:docMk/>
            <pc:sldMk cId="2017462550" sldId="279"/>
            <ac:spMk id="13" creationId="{9D4F4188-24DB-4CDB-8521-C4AED4609558}"/>
          </ac:spMkLst>
        </pc:spChg>
        <pc:spChg chg="add del mod">
          <ac:chgData name="Lianming Shi" userId="S::lianming@kneron.us::b4651e3a-fae1-4625-9b70-e22f4b84c82b" providerId="AD" clId="Web-{A5B9912F-ACE2-DB99-1F81-CF604EC4C6D2}" dt="2019-03-07T03:08:31.798" v="572"/>
          <ac:spMkLst>
            <pc:docMk/>
            <pc:sldMk cId="2017462550" sldId="279"/>
            <ac:spMk id="14" creationId="{4AE01D2C-E1E2-40C8-B81E-3C1F70BE5F3E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25" v="21"/>
          <ac:spMkLst>
            <pc:docMk/>
            <pc:sldMk cId="2017462550" sldId="279"/>
            <ac:spMk id="16" creationId="{19673A58-AB1B-4C15-A5DC-444884B1B846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25" v="20"/>
          <ac:spMkLst>
            <pc:docMk/>
            <pc:sldMk cId="2017462550" sldId="279"/>
            <ac:spMk id="17" creationId="{523A23F7-9F5E-41AC-B9D5-DB90BC49C6C3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9"/>
          <ac:spMkLst>
            <pc:docMk/>
            <pc:sldMk cId="2017462550" sldId="279"/>
            <ac:spMk id="18" creationId="{99C59CF9-73EE-4629-8FD5-085F122C77EA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8"/>
          <ac:spMkLst>
            <pc:docMk/>
            <pc:sldMk cId="2017462550" sldId="279"/>
            <ac:spMk id="19" creationId="{7BA9E35E-067B-44AF-97F2-9CBA5470FF51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7"/>
          <ac:spMkLst>
            <pc:docMk/>
            <pc:sldMk cId="2017462550" sldId="279"/>
            <ac:spMk id="20" creationId="{266D1B14-FA10-4A2F-AC3B-FF17E881C5FE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6"/>
          <ac:spMkLst>
            <pc:docMk/>
            <pc:sldMk cId="2017462550" sldId="279"/>
            <ac:spMk id="21" creationId="{9D33E280-E7D5-4893-A95A-805A09463843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5"/>
          <ac:spMkLst>
            <pc:docMk/>
            <pc:sldMk cId="2017462550" sldId="279"/>
            <ac:spMk id="22" creationId="{2A60056E-CB4A-4AB5-8E98-544011869442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4"/>
          <ac:spMkLst>
            <pc:docMk/>
            <pc:sldMk cId="2017462550" sldId="279"/>
            <ac:spMk id="23" creationId="{AF8EDFEC-7370-431A-B17F-AB36E561AD61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3"/>
          <ac:spMkLst>
            <pc:docMk/>
            <pc:sldMk cId="2017462550" sldId="279"/>
            <ac:spMk id="24" creationId="{CEFEA548-0C90-4BD9-8CB2-D594417AAF50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2"/>
          <ac:spMkLst>
            <pc:docMk/>
            <pc:sldMk cId="2017462550" sldId="279"/>
            <ac:spMk id="25" creationId="{2A1766BC-8099-4218-8F8A-F79EED983024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1"/>
          <ac:spMkLst>
            <pc:docMk/>
            <pc:sldMk cId="2017462550" sldId="279"/>
            <ac:spMk id="26" creationId="{EC938031-511B-43BF-8DC6-CF6264F0AC26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10"/>
          <ac:spMkLst>
            <pc:docMk/>
            <pc:sldMk cId="2017462550" sldId="279"/>
            <ac:spMk id="27" creationId="{ECEE3A72-B978-4646-A12D-474FEC6C287E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9"/>
          <ac:spMkLst>
            <pc:docMk/>
            <pc:sldMk cId="2017462550" sldId="279"/>
            <ac:spMk id="28" creationId="{28C19D3C-41CB-4ADE-ADBC-26459B86F565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8"/>
          <ac:spMkLst>
            <pc:docMk/>
            <pc:sldMk cId="2017462550" sldId="279"/>
            <ac:spMk id="29" creationId="{9BD276A2-B2CC-44C5-AC72-960F4009BAB5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7"/>
          <ac:spMkLst>
            <pc:docMk/>
            <pc:sldMk cId="2017462550" sldId="279"/>
            <ac:spMk id="30" creationId="{C8380B0C-54A6-43FA-9087-7E9595D84111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6"/>
          <ac:spMkLst>
            <pc:docMk/>
            <pc:sldMk cId="2017462550" sldId="279"/>
            <ac:spMk id="31" creationId="{770300D4-FF6A-46A6-9D0B-D10B1581EBE1}"/>
          </ac:spMkLst>
        </pc:spChg>
        <pc:spChg chg="del">
          <ac:chgData name="Lianming Shi" userId="S::lianming@kneron.us::b4651e3a-fae1-4625-9b70-e22f4b84c82b" providerId="AD" clId="Web-{A5B9912F-ACE2-DB99-1F81-CF604EC4C6D2}" dt="2019-03-07T02:56:19.391" v="2"/>
          <ac:spMkLst>
            <pc:docMk/>
            <pc:sldMk cId="2017462550" sldId="279"/>
            <ac:spMk id="32" creationId="{896CD618-48C3-4E45-9B06-5D4EE96AAF7F}"/>
          </ac:spMkLst>
        </pc:spChg>
        <pc:spChg chg="add mod">
          <ac:chgData name="Lianming Shi" userId="S::lianming@kneron.us::b4651e3a-fae1-4625-9b70-e22f4b84c82b" providerId="AD" clId="Web-{A5B9912F-ACE2-DB99-1F81-CF604EC4C6D2}" dt="2019-03-07T03:37:10.989" v="1478" actId="20577"/>
          <ac:spMkLst>
            <pc:docMk/>
            <pc:sldMk cId="2017462550" sldId="279"/>
            <ac:spMk id="33" creationId="{B1910FC1-05B3-4BF5-9928-41D8922C1C1B}"/>
          </ac:spMkLst>
        </pc:spChg>
        <pc:spChg chg="del">
          <ac:chgData name="Lianming Shi" userId="S::lianming@kneron.us::b4651e3a-fae1-4625-9b70-e22f4b84c82b" providerId="AD" clId="Web-{A5B9912F-ACE2-DB99-1F81-CF604EC4C6D2}" dt="2019-03-07T02:56:24.610" v="4"/>
          <ac:spMkLst>
            <pc:docMk/>
            <pc:sldMk cId="2017462550" sldId="279"/>
            <ac:spMk id="35" creationId="{FB33F248-092B-4FBF-8E7A-42BDF185AED4}"/>
          </ac:spMkLst>
        </pc:spChg>
        <pc:picChg chg="del">
          <ac:chgData name="Lianming Shi" userId="S::lianming@kneron.us::b4651e3a-fae1-4625-9b70-e22f4b84c82b" providerId="AD" clId="Web-{A5B9912F-ACE2-DB99-1F81-CF604EC4C6D2}" dt="2019-03-07T02:56:17.610" v="1"/>
          <ac:picMkLst>
            <pc:docMk/>
            <pc:sldMk cId="2017462550" sldId="279"/>
            <ac:picMk id="2" creationId="{66326A02-DDD3-4645-A678-E47CFB7500C5}"/>
          </ac:picMkLst>
        </pc:picChg>
        <pc:picChg chg="del">
          <ac:chgData name="Lianming Shi" userId="S::lianming@kneron.us::b4651e3a-fae1-4625-9b70-e22f4b84c82b" providerId="AD" clId="Web-{A5B9912F-ACE2-DB99-1F81-CF604EC4C6D2}" dt="2019-03-07T02:56:24.625" v="25"/>
          <ac:picMkLst>
            <pc:docMk/>
            <pc:sldMk cId="2017462550" sldId="279"/>
            <ac:picMk id="8" creationId="{7B6B3BED-9358-4843-B51E-65DA25D7DD15}"/>
          </ac:picMkLst>
        </pc:picChg>
        <pc:picChg chg="add mod ord modCrop">
          <ac:chgData name="Lianming Shi" userId="S::lianming@kneron.us::b4651e3a-fae1-4625-9b70-e22f4b84c82b" providerId="AD" clId="Web-{A5B9912F-ACE2-DB99-1F81-CF604EC4C6D2}" dt="2019-03-07T03:16:40.159" v="1363"/>
          <ac:picMkLst>
            <pc:docMk/>
            <pc:sldMk cId="2017462550" sldId="279"/>
            <ac:picMk id="11" creationId="{8C01E2E2-42A7-4C11-BA4E-BEDFB8D43FD6}"/>
          </ac:picMkLst>
        </pc:picChg>
        <pc:picChg chg="del">
          <ac:chgData name="Lianming Shi" userId="S::lianming@kneron.us::b4651e3a-fae1-4625-9b70-e22f4b84c82b" providerId="AD" clId="Web-{A5B9912F-ACE2-DB99-1F81-CF604EC4C6D2}" dt="2019-03-07T02:56:24.610" v="5"/>
          <ac:picMkLst>
            <pc:docMk/>
            <pc:sldMk cId="2017462550" sldId="279"/>
            <ac:picMk id="34" creationId="{5E8132F6-273A-4C5B-8AE9-5ACA637B5B91}"/>
          </ac:picMkLst>
        </pc:picChg>
        <pc:picChg chg="add mod ord modCrop">
          <ac:chgData name="Lianming Shi" userId="S::lianming@kneron.us::b4651e3a-fae1-4625-9b70-e22f4b84c82b" providerId="AD" clId="Web-{A5B9912F-ACE2-DB99-1F81-CF604EC4C6D2}" dt="2019-03-07T03:18:12.253" v="1380"/>
          <ac:picMkLst>
            <pc:docMk/>
            <pc:sldMk cId="2017462550" sldId="279"/>
            <ac:picMk id="36" creationId="{B93E75C0-460B-4E4E-A03D-A4ED2D58B3A7}"/>
          </ac:picMkLst>
        </pc:picChg>
        <pc:picChg chg="add mod modCrop">
          <ac:chgData name="Lianming Shi" userId="S::lianming@kneron.us::b4651e3a-fae1-4625-9b70-e22f4b84c82b" providerId="AD" clId="Web-{A5B9912F-ACE2-DB99-1F81-CF604EC4C6D2}" dt="2019-03-07T03:23:58.550" v="1450" actId="1076"/>
          <ac:picMkLst>
            <pc:docMk/>
            <pc:sldMk cId="2017462550" sldId="279"/>
            <ac:picMk id="37" creationId="{A4768F14-C00F-47AC-A084-01FD91821129}"/>
          </ac:picMkLst>
        </pc:picChg>
      </pc:sldChg>
    </pc:docChg>
  </pc:docChgLst>
  <pc:docChgLst>
    <pc:chgData name="Lianming Shi" userId="S::lianming@kneron.us::b4651e3a-fae1-4625-9b70-e22f4b84c82b" providerId="AD" clId="Web-{600467EE-94B1-A9A2-8092-55E87766449A}"/>
    <pc:docChg chg="addSld modSld">
      <pc:chgData name="Lianming Shi" userId="S::lianming@kneron.us::b4651e3a-fae1-4625-9b70-e22f4b84c82b" providerId="AD" clId="Web-{600467EE-94B1-A9A2-8092-55E87766449A}" dt="2019-02-26T01:48:28.174" v="601" actId="20577"/>
      <pc:docMkLst>
        <pc:docMk/>
      </pc:docMkLst>
      <pc:sldChg chg="modSp">
        <pc:chgData name="Lianming Shi" userId="S::lianming@kneron.us::b4651e3a-fae1-4625-9b70-e22f4b84c82b" providerId="AD" clId="Web-{600467EE-94B1-A9A2-8092-55E87766449A}" dt="2019-02-25T19:24:08.941" v="31" actId="20577"/>
        <pc:sldMkLst>
          <pc:docMk/>
          <pc:sldMk cId="1752036235" sldId="258"/>
        </pc:sldMkLst>
        <pc:spChg chg="mod">
          <ac:chgData name="Lianming Shi" userId="S::lianming@kneron.us::b4651e3a-fae1-4625-9b70-e22f4b84c82b" providerId="AD" clId="Web-{600467EE-94B1-A9A2-8092-55E87766449A}" dt="2019-02-25T19:24:08.941" v="31" actId="20577"/>
          <ac:spMkLst>
            <pc:docMk/>
            <pc:sldMk cId="1752036235" sldId="258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600467EE-94B1-A9A2-8092-55E87766449A}" dt="2019-02-25T23:59:46.984" v="450" actId="1076"/>
        <pc:sldMkLst>
          <pc:docMk/>
          <pc:sldMk cId="581526913" sldId="259"/>
        </pc:sldMkLst>
        <pc:spChg chg="mod">
          <ac:chgData name="Lianming Shi" userId="S::lianming@kneron.us::b4651e3a-fae1-4625-9b70-e22f4b84c82b" providerId="AD" clId="Web-{600467EE-94B1-A9A2-8092-55E87766449A}" dt="2019-02-25T23:40:26.318" v="444" actId="20577"/>
          <ac:spMkLst>
            <pc:docMk/>
            <pc:sldMk cId="581526913" sldId="259"/>
            <ac:spMk id="4" creationId="{00000000-0000-0000-0000-000000000000}"/>
          </ac:spMkLst>
        </pc:spChg>
        <pc:picChg chg="mod modCrop">
          <ac:chgData name="Lianming Shi" userId="S::lianming@kneron.us::b4651e3a-fae1-4625-9b70-e22f4b84c82b" providerId="AD" clId="Web-{600467EE-94B1-A9A2-8092-55E87766449A}" dt="2019-02-25T23:59:46.984" v="450" actId="1076"/>
          <ac:picMkLst>
            <pc:docMk/>
            <pc:sldMk cId="581526913" sldId="259"/>
            <ac:picMk id="8" creationId="{37035805-6CE1-477D-A97F-324EB2AB99C5}"/>
          </ac:picMkLst>
        </pc:picChg>
      </pc:sldChg>
      <pc:sldChg chg="modSp">
        <pc:chgData name="Lianming Shi" userId="S::lianming@kneron.us::b4651e3a-fae1-4625-9b70-e22f4b84c82b" providerId="AD" clId="Web-{600467EE-94B1-A9A2-8092-55E87766449A}" dt="2019-02-25T19:24:37.598" v="57" actId="20577"/>
        <pc:sldMkLst>
          <pc:docMk/>
          <pc:sldMk cId="4053927105" sldId="260"/>
        </pc:sldMkLst>
        <pc:spChg chg="mod">
          <ac:chgData name="Lianming Shi" userId="S::lianming@kneron.us::b4651e3a-fae1-4625-9b70-e22f4b84c82b" providerId="AD" clId="Web-{600467EE-94B1-A9A2-8092-55E87766449A}" dt="2019-02-25T19:24:37.598" v="57" actId="20577"/>
          <ac:spMkLst>
            <pc:docMk/>
            <pc:sldMk cId="4053927105" sldId="260"/>
            <ac:spMk id="4" creationId="{00000000-0000-0000-0000-000000000000}"/>
          </ac:spMkLst>
        </pc:spChg>
      </pc:sldChg>
      <pc:sldChg chg="addSp delSp modSp">
        <pc:chgData name="Lianming Shi" userId="S::lianming@kneron.us::b4651e3a-fae1-4625-9b70-e22f4b84c82b" providerId="AD" clId="Web-{600467EE-94B1-A9A2-8092-55E87766449A}" dt="2019-02-26T00:04:26.768" v="468"/>
        <pc:sldMkLst>
          <pc:docMk/>
          <pc:sldMk cId="925356393" sldId="261"/>
        </pc:sldMkLst>
        <pc:spChg chg="mod">
          <ac:chgData name="Lianming Shi" userId="S::lianming@kneron.us::b4651e3a-fae1-4625-9b70-e22f4b84c82b" providerId="AD" clId="Web-{600467EE-94B1-A9A2-8092-55E87766449A}" dt="2019-02-25T19:25:07.849" v="111" actId="20577"/>
          <ac:spMkLst>
            <pc:docMk/>
            <pc:sldMk cId="925356393" sldId="261"/>
            <ac:spMk id="4" creationId="{00000000-0000-0000-0000-000000000000}"/>
          </ac:spMkLst>
        </pc:spChg>
        <pc:picChg chg="mod modCrop">
          <ac:chgData name="Lianming Shi" userId="S::lianming@kneron.us::b4651e3a-fae1-4625-9b70-e22f4b84c82b" providerId="AD" clId="Web-{600467EE-94B1-A9A2-8092-55E87766449A}" dt="2019-02-26T00:03:32.252" v="458" actId="1076"/>
          <ac:picMkLst>
            <pc:docMk/>
            <pc:sldMk cId="925356393" sldId="261"/>
            <ac:picMk id="2" creationId="{34F3A50B-6C43-4467-B9BB-308F059B7492}"/>
          </ac:picMkLst>
        </pc:picChg>
        <pc:picChg chg="add del mod">
          <ac:chgData name="Lianming Shi" userId="S::lianming@kneron.us::b4651e3a-fae1-4625-9b70-e22f4b84c82b" providerId="AD" clId="Web-{600467EE-94B1-A9A2-8092-55E87766449A}" dt="2019-02-26T00:03:28.689" v="457"/>
          <ac:picMkLst>
            <pc:docMk/>
            <pc:sldMk cId="925356393" sldId="261"/>
            <ac:picMk id="3" creationId="{EC37D04F-5AD8-432D-AF1B-6C9F848D4EB6}"/>
          </ac:picMkLst>
        </pc:picChg>
        <pc:picChg chg="del mod">
          <ac:chgData name="Lianming Shi" userId="S::lianming@kneron.us::b4651e3a-fae1-4625-9b70-e22f4b84c82b" providerId="AD" clId="Web-{600467EE-94B1-A9A2-8092-55E87766449A}" dt="2019-02-26T00:04:16.111" v="465"/>
          <ac:picMkLst>
            <pc:docMk/>
            <pc:sldMk cId="925356393" sldId="261"/>
            <ac:picMk id="5" creationId="{0E4402BA-6529-452C-BEC1-2581A5C265DE}"/>
          </ac:picMkLst>
        </pc:picChg>
        <pc:picChg chg="add mod modCrop">
          <ac:chgData name="Lianming Shi" userId="S::lianming@kneron.us::b4651e3a-fae1-4625-9b70-e22f4b84c82b" providerId="AD" clId="Web-{600467EE-94B1-A9A2-8092-55E87766449A}" dt="2019-02-26T00:04:26.768" v="468"/>
          <ac:picMkLst>
            <pc:docMk/>
            <pc:sldMk cId="925356393" sldId="261"/>
            <ac:picMk id="7" creationId="{8DB997C8-BC54-4245-A65F-A3E133626B19}"/>
          </ac:picMkLst>
        </pc:picChg>
      </pc:sldChg>
      <pc:sldChg chg="addSp delSp modSp">
        <pc:chgData name="Lianming Shi" userId="S::lianming@kneron.us::b4651e3a-fae1-4625-9b70-e22f4b84c82b" providerId="AD" clId="Web-{600467EE-94B1-A9A2-8092-55E87766449A}" dt="2019-02-25T23:32:40.314" v="397" actId="1076"/>
        <pc:sldMkLst>
          <pc:docMk/>
          <pc:sldMk cId="747451329" sldId="262"/>
        </pc:sldMkLst>
        <pc:spChg chg="mod">
          <ac:chgData name="Lianming Shi" userId="S::lianming@kneron.us::b4651e3a-fae1-4625-9b70-e22f4b84c82b" providerId="AD" clId="Web-{600467EE-94B1-A9A2-8092-55E87766449A}" dt="2019-02-25T19:26:06.664" v="167" actId="20577"/>
          <ac:spMkLst>
            <pc:docMk/>
            <pc:sldMk cId="747451329" sldId="262"/>
            <ac:spMk id="4" creationId="{00000000-0000-0000-0000-000000000000}"/>
          </ac:spMkLst>
        </pc:spChg>
        <pc:spChg chg="add del mod">
          <ac:chgData name="Lianming Shi" userId="S::lianming@kneron.us::b4651e3a-fae1-4625-9b70-e22f4b84c82b" providerId="AD" clId="Web-{600467EE-94B1-A9A2-8092-55E87766449A}" dt="2019-02-25T23:23:05.137" v="265"/>
          <ac:spMkLst>
            <pc:docMk/>
            <pc:sldMk cId="747451329" sldId="262"/>
            <ac:spMk id="6" creationId="{6B8214B2-3C04-443E-A0C2-F6C99E2E6725}"/>
          </ac:spMkLst>
        </pc:spChg>
        <pc:spChg chg="add mod">
          <ac:chgData name="Lianming Shi" userId="S::lianming@kneron.us::b4651e3a-fae1-4625-9b70-e22f4b84c82b" providerId="AD" clId="Web-{600467EE-94B1-A9A2-8092-55E87766449A}" dt="2019-02-25T23:32:40.314" v="397" actId="1076"/>
          <ac:spMkLst>
            <pc:docMk/>
            <pc:sldMk cId="747451329" sldId="262"/>
            <ac:spMk id="11" creationId="{8F36A814-252E-4C74-9B53-FA4B599970E7}"/>
          </ac:spMkLst>
        </pc:spChg>
        <pc:picChg chg="mod modCrop">
          <ac:chgData name="Lianming Shi" userId="S::lianming@kneron.us::b4651e3a-fae1-4625-9b70-e22f4b84c82b" providerId="AD" clId="Web-{600467EE-94B1-A9A2-8092-55E87766449A}" dt="2019-02-25T23:30:20.172" v="354"/>
          <ac:picMkLst>
            <pc:docMk/>
            <pc:sldMk cId="747451329" sldId="262"/>
            <ac:picMk id="2" creationId="{F683F097-6B71-4F42-8FD3-DF7FE447A752}"/>
          </ac:picMkLst>
        </pc:picChg>
        <pc:picChg chg="add del mod">
          <ac:chgData name="Lianming Shi" userId="S::lianming@kneron.us::b4651e3a-fae1-4625-9b70-e22f4b84c82b" providerId="AD" clId="Web-{600467EE-94B1-A9A2-8092-55E87766449A}" dt="2019-02-25T23:24:28.091" v="288"/>
          <ac:picMkLst>
            <pc:docMk/>
            <pc:sldMk cId="747451329" sldId="262"/>
            <ac:picMk id="3" creationId="{0B1D0400-05CA-4F3F-8319-9C43527D1C40}"/>
          </ac:picMkLst>
        </pc:picChg>
        <pc:cxnChg chg="add del mod">
          <ac:chgData name="Lianming Shi" userId="S::lianming@kneron.us::b4651e3a-fae1-4625-9b70-e22f4b84c82b" providerId="AD" clId="Web-{600467EE-94B1-A9A2-8092-55E87766449A}" dt="2019-02-25T23:24:00.356" v="279"/>
          <ac:cxnSpMkLst>
            <pc:docMk/>
            <pc:sldMk cId="747451329" sldId="262"/>
            <ac:cxnSpMk id="7" creationId="{1F980B87-3E88-48D7-A500-8032A92E19C2}"/>
          </ac:cxnSpMkLst>
        </pc:cxnChg>
        <pc:cxnChg chg="add del mod">
          <ac:chgData name="Lianming Shi" userId="S::lianming@kneron.us::b4651e3a-fae1-4625-9b70-e22f4b84c82b" providerId="AD" clId="Web-{600467EE-94B1-A9A2-8092-55E87766449A}" dt="2019-02-25T23:24:20.966" v="287"/>
          <ac:cxnSpMkLst>
            <pc:docMk/>
            <pc:sldMk cId="747451329" sldId="262"/>
            <ac:cxnSpMk id="8" creationId="{5EC22505-B008-4109-BC98-55D3563BB5B6}"/>
          </ac:cxnSpMkLst>
        </pc:cxnChg>
        <pc:cxnChg chg="add del mod">
          <ac:chgData name="Lianming Shi" userId="S::lianming@kneron.us::b4651e3a-fae1-4625-9b70-e22f4b84c82b" providerId="AD" clId="Web-{600467EE-94B1-A9A2-8092-55E87766449A}" dt="2019-02-25T23:24:01.263" v="280"/>
          <ac:cxnSpMkLst>
            <pc:docMk/>
            <pc:sldMk cId="747451329" sldId="262"/>
            <ac:cxnSpMk id="9" creationId="{9279F7A3-B924-4C48-85E1-946C8A5D7994}"/>
          </ac:cxnSpMkLst>
        </pc:cxnChg>
        <pc:cxnChg chg="add del mod">
          <ac:chgData name="Lianming Shi" userId="S::lianming@kneron.us::b4651e3a-fae1-4625-9b70-e22f4b84c82b" providerId="AD" clId="Web-{600467EE-94B1-A9A2-8092-55E87766449A}" dt="2019-02-25T23:24:02.059" v="281"/>
          <ac:cxnSpMkLst>
            <pc:docMk/>
            <pc:sldMk cId="747451329" sldId="262"/>
            <ac:cxnSpMk id="10" creationId="{89232B43-BB18-4447-A7E8-192E7F7508D5}"/>
          </ac:cxnSpMkLst>
        </pc:cxnChg>
      </pc:sldChg>
      <pc:sldChg chg="modSp">
        <pc:chgData name="Lianming Shi" userId="S::lianming@kneron.us::b4651e3a-fae1-4625-9b70-e22f4b84c82b" providerId="AD" clId="Web-{600467EE-94B1-A9A2-8092-55E87766449A}" dt="2019-02-25T23:34:48.893" v="410" actId="14100"/>
        <pc:sldMkLst>
          <pc:docMk/>
          <pc:sldMk cId="4016697062" sldId="264"/>
        </pc:sldMkLst>
        <pc:spChg chg="mod">
          <ac:chgData name="Lianming Shi" userId="S::lianming@kneron.us::b4651e3a-fae1-4625-9b70-e22f4b84c82b" providerId="AD" clId="Web-{600467EE-94B1-A9A2-8092-55E87766449A}" dt="2019-02-25T19:25:52.663" v="165" actId="20577"/>
          <ac:spMkLst>
            <pc:docMk/>
            <pc:sldMk cId="4016697062" sldId="264"/>
            <ac:spMk id="4" creationId="{00000000-0000-0000-0000-000000000000}"/>
          </ac:spMkLst>
        </pc:spChg>
        <pc:picChg chg="mod">
          <ac:chgData name="Lianming Shi" userId="S::lianming@kneron.us::b4651e3a-fae1-4625-9b70-e22f4b84c82b" providerId="AD" clId="Web-{600467EE-94B1-A9A2-8092-55E87766449A}" dt="2019-02-25T23:34:48.893" v="410" actId="14100"/>
          <ac:picMkLst>
            <pc:docMk/>
            <pc:sldMk cId="4016697062" sldId="264"/>
            <ac:picMk id="3" creationId="{11CA7B47-5716-4A99-9430-947CFDA1119C}"/>
          </ac:picMkLst>
        </pc:picChg>
      </pc:sldChg>
      <pc:sldChg chg="addSp delSp modSp">
        <pc:chgData name="Lianming Shi" userId="S::lianming@kneron.us::b4651e3a-fae1-4625-9b70-e22f4b84c82b" providerId="AD" clId="Web-{600467EE-94B1-A9A2-8092-55E87766449A}" dt="2019-02-25T23:37:40.129" v="443" actId="1076"/>
        <pc:sldMkLst>
          <pc:docMk/>
          <pc:sldMk cId="3326584153" sldId="265"/>
        </pc:sldMkLst>
        <pc:spChg chg="mod">
          <ac:chgData name="Lianming Shi" userId="S::lianming@kneron.us::b4651e3a-fae1-4625-9b70-e22f4b84c82b" providerId="AD" clId="Web-{600467EE-94B1-A9A2-8092-55E87766449A}" dt="2019-02-25T19:23:45.393" v="20" actId="20577"/>
          <ac:spMkLst>
            <pc:docMk/>
            <pc:sldMk cId="3326584153" sldId="265"/>
            <ac:spMk id="4" creationId="{00000000-0000-0000-0000-000000000000}"/>
          </ac:spMkLst>
        </pc:spChg>
        <pc:spChg chg="add mod">
          <ac:chgData name="Lianming Shi" userId="S::lianming@kneron.us::b4651e3a-fae1-4625-9b70-e22f4b84c82b" providerId="AD" clId="Web-{600467EE-94B1-A9A2-8092-55E87766449A}" dt="2019-02-25T23:37:40.129" v="443" actId="1076"/>
          <ac:spMkLst>
            <pc:docMk/>
            <pc:sldMk cId="3326584153" sldId="265"/>
            <ac:spMk id="9" creationId="{CA888157-0CBE-4426-936B-FFBE44658330}"/>
          </ac:spMkLst>
        </pc:spChg>
        <pc:picChg chg="add mod">
          <ac:chgData name="Lianming Shi" userId="S::lianming@kneron.us::b4651e3a-fae1-4625-9b70-e22f4b84c82b" providerId="AD" clId="Web-{600467EE-94B1-A9A2-8092-55E87766449A}" dt="2019-02-25T23:35:48.956" v="414" actId="14100"/>
          <ac:picMkLst>
            <pc:docMk/>
            <pc:sldMk cId="3326584153" sldId="265"/>
            <ac:picMk id="2" creationId="{0664CD85-68B1-43BB-B389-54D7758D7D82}"/>
          </ac:picMkLst>
        </pc:picChg>
        <pc:picChg chg="del">
          <ac:chgData name="Lianming Shi" userId="S::lianming@kneron.us::b4651e3a-fae1-4625-9b70-e22f4b84c82b" providerId="AD" clId="Web-{600467EE-94B1-A9A2-8092-55E87766449A}" dt="2019-02-25T23:37:08.707" v="418"/>
          <ac:picMkLst>
            <pc:docMk/>
            <pc:sldMk cId="3326584153" sldId="265"/>
            <ac:picMk id="3" creationId="{92FFD913-5DE7-46F5-92C6-36CF145F4986}"/>
          </ac:picMkLst>
        </pc:picChg>
        <pc:picChg chg="add mod">
          <ac:chgData name="Lianming Shi" userId="S::lianming@kneron.us::b4651e3a-fae1-4625-9b70-e22f4b84c82b" providerId="AD" clId="Web-{600467EE-94B1-A9A2-8092-55E87766449A}" dt="2019-02-25T23:37:15.675" v="421" actId="1076"/>
          <ac:picMkLst>
            <pc:docMk/>
            <pc:sldMk cId="3326584153" sldId="265"/>
            <ac:picMk id="6" creationId="{82D86F9C-718F-40C6-A43C-9BD496101CC0}"/>
          </ac:picMkLst>
        </pc:picChg>
        <pc:picChg chg="del">
          <ac:chgData name="Lianming Shi" userId="S::lianming@kneron.us::b4651e3a-fae1-4625-9b70-e22f4b84c82b" providerId="AD" clId="Web-{600467EE-94B1-A9A2-8092-55E87766449A}" dt="2019-02-25T23:35:41.909" v="411"/>
          <ac:picMkLst>
            <pc:docMk/>
            <pc:sldMk cId="3326584153" sldId="265"/>
            <ac:picMk id="7" creationId="{738FF988-F377-45ED-B836-B0C2F9CEFDAE}"/>
          </ac:picMkLst>
        </pc:picChg>
      </pc:sldChg>
      <pc:sldChg chg="modSp">
        <pc:chgData name="Lianming Shi" userId="S::lianming@kneron.us::b4651e3a-fae1-4625-9b70-e22f4b84c82b" providerId="AD" clId="Web-{600467EE-94B1-A9A2-8092-55E87766449A}" dt="2019-02-25T19:24:56.396" v="86" actId="20577"/>
        <pc:sldMkLst>
          <pc:docMk/>
          <pc:sldMk cId="2284146905" sldId="266"/>
        </pc:sldMkLst>
        <pc:spChg chg="mod">
          <ac:chgData name="Lianming Shi" userId="S::lianming@kneron.us::b4651e3a-fae1-4625-9b70-e22f4b84c82b" providerId="AD" clId="Web-{600467EE-94B1-A9A2-8092-55E87766449A}" dt="2019-02-25T19:24:56.396" v="86" actId="20577"/>
          <ac:spMkLst>
            <pc:docMk/>
            <pc:sldMk cId="2284146905" sldId="266"/>
            <ac:spMk id="4" creationId="{00000000-0000-0000-0000-000000000000}"/>
          </ac:spMkLst>
        </pc:spChg>
      </pc:sldChg>
      <pc:sldChg chg="addSp delSp modSp add replId">
        <pc:chgData name="Lianming Shi" userId="S::lianming@kneron.us::b4651e3a-fae1-4625-9b70-e22f4b84c82b" providerId="AD" clId="Web-{600467EE-94B1-A9A2-8092-55E87766449A}" dt="2019-02-25T23:32:56.642" v="406" actId="1076"/>
        <pc:sldMkLst>
          <pc:docMk/>
          <pc:sldMk cId="3479671580" sldId="267"/>
        </pc:sldMkLst>
        <pc:spChg chg="add mod">
          <ac:chgData name="Lianming Shi" userId="S::lianming@kneron.us::b4651e3a-fae1-4625-9b70-e22f4b84c82b" providerId="AD" clId="Web-{600467EE-94B1-A9A2-8092-55E87766449A}" dt="2019-02-25T23:32:54.517" v="403" actId="20577"/>
          <ac:spMkLst>
            <pc:docMk/>
            <pc:sldMk cId="3479671580" sldId="267"/>
            <ac:spMk id="8" creationId="{4B8FAA66-1956-4FCA-82AA-75C260E5E814}"/>
          </ac:spMkLst>
        </pc:spChg>
        <pc:spChg chg="add mod">
          <ac:chgData name="Lianming Shi" userId="S::lianming@kneron.us::b4651e3a-fae1-4625-9b70-e22f4b84c82b" providerId="AD" clId="Web-{600467EE-94B1-A9A2-8092-55E87766449A}" dt="2019-02-25T23:32:51.392" v="400" actId="20577"/>
          <ac:spMkLst>
            <pc:docMk/>
            <pc:sldMk cId="3479671580" sldId="267"/>
            <ac:spMk id="10" creationId="{05394079-A524-412F-B8E8-81865C8A325A}"/>
          </ac:spMkLst>
        </pc:spChg>
        <pc:picChg chg="add del mod">
          <ac:chgData name="Lianming Shi" userId="S::lianming@kneron.us::b4651e3a-fae1-4625-9b70-e22f4b84c82b" providerId="AD" clId="Web-{600467EE-94B1-A9A2-8092-55E87766449A}" dt="2019-02-25T23:19:58.823" v="237"/>
          <ac:picMkLst>
            <pc:docMk/>
            <pc:sldMk cId="3479671580" sldId="267"/>
            <ac:picMk id="2" creationId="{5B0CF097-B0FE-4ED2-BEC8-B88559F9D4BA}"/>
          </ac:picMkLst>
        </pc:picChg>
        <pc:picChg chg="del">
          <ac:chgData name="Lianming Shi" userId="S::lianming@kneron.us::b4651e3a-fae1-4625-9b70-e22f4b84c82b" providerId="AD" clId="Web-{600467EE-94B1-A9A2-8092-55E87766449A}" dt="2019-02-25T22:33:36.189" v="181"/>
          <ac:picMkLst>
            <pc:docMk/>
            <pc:sldMk cId="3479671580" sldId="267"/>
            <ac:picMk id="2" creationId="{F683F097-6B71-4F42-8FD3-DF7FE447A752}"/>
          </ac:picMkLst>
        </pc:picChg>
        <pc:picChg chg="add del mod">
          <ac:chgData name="Lianming Shi" userId="S::lianming@kneron.us::b4651e3a-fae1-4625-9b70-e22f4b84c82b" providerId="AD" clId="Web-{600467EE-94B1-A9A2-8092-55E87766449A}" dt="2019-02-25T22:35:19.313" v="186"/>
          <ac:picMkLst>
            <pc:docMk/>
            <pc:sldMk cId="3479671580" sldId="267"/>
            <ac:picMk id="3" creationId="{AE7FDF6B-F7FD-4864-8604-34CF91DA335D}"/>
          </ac:picMkLst>
        </pc:picChg>
        <pc:picChg chg="add mod">
          <ac:chgData name="Lianming Shi" userId="S::lianming@kneron.us::b4651e3a-fae1-4625-9b70-e22f4b84c82b" providerId="AD" clId="Web-{600467EE-94B1-A9A2-8092-55E87766449A}" dt="2019-02-25T23:28:58.327" v="333" actId="1076"/>
          <ac:picMkLst>
            <pc:docMk/>
            <pc:sldMk cId="3479671580" sldId="267"/>
            <ac:picMk id="5" creationId="{92388B6B-746B-4CE2-97ED-302DB856F975}"/>
          </ac:picMkLst>
        </pc:picChg>
        <pc:picChg chg="add mod">
          <ac:chgData name="Lianming Shi" userId="S::lianming@kneron.us::b4651e3a-fae1-4625-9b70-e22f4b84c82b" providerId="AD" clId="Web-{600467EE-94B1-A9A2-8092-55E87766449A}" dt="2019-02-25T23:32:56.642" v="406" actId="1076"/>
          <ac:picMkLst>
            <pc:docMk/>
            <pc:sldMk cId="3479671580" sldId="267"/>
            <ac:picMk id="6" creationId="{3F964966-9A51-4CE5-8620-1499591E2476}"/>
          </ac:picMkLst>
        </pc:picChg>
      </pc:sldChg>
      <pc:sldChg chg="addSp delSp modSp new">
        <pc:chgData name="Lianming Shi" userId="S::lianming@kneron.us::b4651e3a-fae1-4625-9b70-e22f4b84c82b" providerId="AD" clId="Web-{600467EE-94B1-A9A2-8092-55E87766449A}" dt="2019-02-26T01:48:28.174" v="600" actId="20577"/>
        <pc:sldMkLst>
          <pc:docMk/>
          <pc:sldMk cId="1919504151" sldId="268"/>
        </pc:sldMkLst>
        <pc:spChg chg="add del">
          <ac:chgData name="Lianming Shi" userId="S::lianming@kneron.us::b4651e3a-fae1-4625-9b70-e22f4b84c82b" providerId="AD" clId="Web-{600467EE-94B1-A9A2-8092-55E87766449A}" dt="2019-02-26T01:00:12.730" v="477"/>
          <ac:spMkLst>
            <pc:docMk/>
            <pc:sldMk cId="1919504151" sldId="268"/>
            <ac:spMk id="2" creationId="{F6F7A9F6-6975-49A6-8230-A5C56D590D20}"/>
          </ac:spMkLst>
        </pc:spChg>
        <pc:spChg chg="mod">
          <ac:chgData name="Lianming Shi" userId="S::lianming@kneron.us::b4651e3a-fae1-4625-9b70-e22f4b84c82b" providerId="AD" clId="Web-{600467EE-94B1-A9A2-8092-55E87766449A}" dt="2019-02-26T01:48:28.174" v="600" actId="20577"/>
          <ac:spMkLst>
            <pc:docMk/>
            <pc:sldMk cId="1919504151" sldId="268"/>
            <ac:spMk id="3" creationId="{16631442-13C8-46A4-B891-2187502D98BF}"/>
          </ac:spMkLst>
        </pc:spChg>
        <pc:picChg chg="add del mod">
          <ac:chgData name="Lianming Shi" userId="S::lianming@kneron.us::b4651e3a-fae1-4625-9b70-e22f4b84c82b" providerId="AD" clId="Web-{600467EE-94B1-A9A2-8092-55E87766449A}" dt="2019-02-26T01:28:55.068" v="570"/>
          <ac:picMkLst>
            <pc:docMk/>
            <pc:sldMk cId="1919504151" sldId="268"/>
            <ac:picMk id="4" creationId="{C44BB173-AFB1-4E21-834E-69A83855799E}"/>
          </ac:picMkLst>
        </pc:picChg>
        <pc:picChg chg="add mod modCrop">
          <ac:chgData name="Lianming Shi" userId="S::lianming@kneron.us::b4651e3a-fae1-4625-9b70-e22f4b84c82b" providerId="AD" clId="Web-{600467EE-94B1-A9A2-8092-55E87766449A}" dt="2019-02-26T01:47:49.408" v="586" actId="1076"/>
          <ac:picMkLst>
            <pc:docMk/>
            <pc:sldMk cId="1919504151" sldId="268"/>
            <ac:picMk id="6" creationId="{9FD137BE-3771-418F-ADBF-9EC2CC8FCE1D}"/>
          </ac:picMkLst>
        </pc:picChg>
      </pc:sldChg>
    </pc:docChg>
  </pc:docChgLst>
  <pc:docChgLst>
    <pc:chgData name="Lianming Shi" userId="S::lianming@kneron.us::b4651e3a-fae1-4625-9b70-e22f4b84c82b" providerId="AD" clId="Web-{EBE708D2-F57E-2618-AF9E-AF36A6F68177}"/>
    <pc:docChg chg="addSld modSld">
      <pc:chgData name="Lianming Shi" userId="S::lianming@kneron.us::b4651e3a-fae1-4625-9b70-e22f4b84c82b" providerId="AD" clId="Web-{EBE708D2-F57E-2618-AF9E-AF36A6F68177}" dt="2019-03-01T19:49:18.747" v="444" actId="20577"/>
      <pc:docMkLst>
        <pc:docMk/>
      </pc:docMkLst>
      <pc:sldChg chg="addSp delSp modSp mod setBg">
        <pc:chgData name="Lianming Shi" userId="S::lianming@kneron.us::b4651e3a-fae1-4625-9b70-e22f4b84c82b" providerId="AD" clId="Web-{EBE708D2-F57E-2618-AF9E-AF36A6F68177}" dt="2019-03-01T19:13:09.853" v="18"/>
        <pc:sldMkLst>
          <pc:docMk/>
          <pc:sldMk cId="703088496" sldId="256"/>
        </pc:sldMkLst>
        <pc:spChg chg="del">
          <ac:chgData name="Lianming Shi" userId="S::lianming@kneron.us::b4651e3a-fae1-4625-9b70-e22f4b84c82b" providerId="AD" clId="Web-{EBE708D2-F57E-2618-AF9E-AF36A6F68177}" dt="2019-03-01T19:10:37.540" v="0"/>
          <ac:spMkLst>
            <pc:docMk/>
            <pc:sldMk cId="703088496" sldId="256"/>
            <ac:spMk id="2" creationId="{00000000-0000-0000-0000-000000000000}"/>
          </ac:spMkLst>
        </pc:spChg>
        <pc:spChg chg="add del mod">
          <ac:chgData name="Lianming Shi" userId="S::lianming@kneron.us::b4651e3a-fae1-4625-9b70-e22f4b84c82b" providerId="AD" clId="Web-{EBE708D2-F57E-2618-AF9E-AF36A6F68177}" dt="2019-03-01T19:10:45.681" v="2"/>
          <ac:spMkLst>
            <pc:docMk/>
            <pc:sldMk cId="703088496" sldId="256"/>
            <ac:spMk id="4" creationId="{1B637F56-95EB-4B95-AAA0-482E6EA6A047}"/>
          </ac:spMkLst>
        </pc:spChg>
        <pc:picChg chg="add del mod">
          <ac:chgData name="Lianming Shi" userId="S::lianming@kneron.us::b4651e3a-fae1-4625-9b70-e22f4b84c82b" providerId="AD" clId="Web-{EBE708D2-F57E-2618-AF9E-AF36A6F68177}" dt="2019-03-01T19:12:59.650" v="14"/>
          <ac:picMkLst>
            <pc:docMk/>
            <pc:sldMk cId="703088496" sldId="256"/>
            <ac:picMk id="5" creationId="{96B1DEC9-7279-4CB3-AF41-35DEEDDC37FC}"/>
          </ac:picMkLst>
        </pc:picChg>
        <pc:picChg chg="add mod">
          <ac:chgData name="Lianming Shi" userId="S::lianming@kneron.us::b4651e3a-fae1-4625-9b70-e22f4b84c82b" providerId="AD" clId="Web-{EBE708D2-F57E-2618-AF9E-AF36A6F68177}" dt="2019-03-01T19:13:09.853" v="18"/>
          <ac:picMkLst>
            <pc:docMk/>
            <pc:sldMk cId="703088496" sldId="256"/>
            <ac:picMk id="7" creationId="{715EE7C1-1B65-41D2-A8E6-59D393F89CFA}"/>
          </ac:picMkLst>
        </pc:picChg>
        <pc:picChg chg="add">
          <ac:chgData name="Lianming Shi" userId="S::lianming@kneron.us::b4651e3a-fae1-4625-9b70-e22f4b84c82b" providerId="AD" clId="Web-{EBE708D2-F57E-2618-AF9E-AF36A6F68177}" dt="2019-03-01T19:13:09.853" v="18"/>
          <ac:picMkLst>
            <pc:docMk/>
            <pc:sldMk cId="703088496" sldId="256"/>
            <ac:picMk id="12" creationId="{CB607B98-7700-4DC9-8BE8-A876255F9C52}"/>
          </ac:picMkLst>
        </pc:picChg>
      </pc:sldChg>
      <pc:sldChg chg="addSp delSp modSp mod setBg">
        <pc:chgData name="Lianming Shi" userId="S::lianming@kneron.us::b4651e3a-fae1-4625-9b70-e22f4b84c82b" providerId="AD" clId="Web-{EBE708D2-F57E-2618-AF9E-AF36A6F68177}" dt="2019-03-01T19:15:30.290" v="28" actId="20577"/>
        <pc:sldMkLst>
          <pc:docMk/>
          <pc:sldMk cId="1752036235" sldId="258"/>
        </pc:sldMkLst>
        <pc:spChg chg="mod">
          <ac:chgData name="Lianming Shi" userId="S::lianming@kneron.us::b4651e3a-fae1-4625-9b70-e22f4b84c82b" providerId="AD" clId="Web-{EBE708D2-F57E-2618-AF9E-AF36A6F68177}" dt="2019-03-01T19:15:30.290" v="28" actId="20577"/>
          <ac:spMkLst>
            <pc:docMk/>
            <pc:sldMk cId="1752036235" sldId="258"/>
            <ac:spMk id="4" creationId="{00000000-0000-0000-0000-000000000000}"/>
          </ac:spMkLst>
        </pc:spChg>
        <pc:spChg chg="add del">
          <ac:chgData name="Lianming Shi" userId="S::lianming@kneron.us::b4651e3a-fae1-4625-9b70-e22f4b84c82b" providerId="AD" clId="Web-{EBE708D2-F57E-2618-AF9E-AF36A6F68177}" dt="2019-03-01T19:14:56.447" v="22"/>
          <ac:spMkLst>
            <pc:docMk/>
            <pc:sldMk cId="1752036235" sldId="258"/>
            <ac:spMk id="6" creationId="{A4AC5506-6312-4701-8D3C-40187889A947}"/>
          </ac:spMkLst>
        </pc:spChg>
        <pc:spChg chg="add del">
          <ac:chgData name="Lianming Shi" userId="S::lianming@kneron.us::b4651e3a-fae1-4625-9b70-e22f4b84c82b" providerId="AD" clId="Web-{EBE708D2-F57E-2618-AF9E-AF36A6F68177}" dt="2019-03-01T19:13:49.462" v="20"/>
          <ac:spMkLst>
            <pc:docMk/>
            <pc:sldMk cId="1752036235" sldId="258"/>
            <ac:spMk id="9" creationId="{6753252F-4873-4F63-801D-CC719279A7D5}"/>
          </ac:spMkLst>
        </pc:spChg>
        <pc:spChg chg="add del">
          <ac:chgData name="Lianming Shi" userId="S::lianming@kneron.us::b4651e3a-fae1-4625-9b70-e22f4b84c82b" providerId="AD" clId="Web-{EBE708D2-F57E-2618-AF9E-AF36A6F68177}" dt="2019-03-01T19:13:49.462" v="20"/>
          <ac:spMkLst>
            <pc:docMk/>
            <pc:sldMk cId="1752036235" sldId="258"/>
            <ac:spMk id="11" creationId="{047C8CCB-F95D-4249-92DD-651249D3535A}"/>
          </ac:spMkLst>
        </pc:spChg>
        <pc:picChg chg="mod">
          <ac:chgData name="Lianming Shi" userId="S::lianming@kneron.us::b4651e3a-fae1-4625-9b70-e22f4b84c82b" providerId="AD" clId="Web-{EBE708D2-F57E-2618-AF9E-AF36A6F68177}" dt="2019-03-01T19:14:56.447" v="22"/>
          <ac:picMkLst>
            <pc:docMk/>
            <pc:sldMk cId="1752036235" sldId="258"/>
            <ac:picMk id="2" creationId="{7EC0A176-2068-4CB5-9D20-EBF087508878}"/>
          </ac:picMkLst>
        </pc:picChg>
      </pc:sldChg>
      <pc:sldChg chg="modSp">
        <pc:chgData name="Lianming Shi" userId="S::lianming@kneron.us::b4651e3a-fae1-4625-9b70-e22f4b84c82b" providerId="AD" clId="Web-{EBE708D2-F57E-2618-AF9E-AF36A6F68177}" dt="2019-03-01T19:16:18.634" v="39" actId="20577"/>
        <pc:sldMkLst>
          <pc:docMk/>
          <pc:sldMk cId="581526913" sldId="259"/>
        </pc:sldMkLst>
        <pc:spChg chg="mod">
          <ac:chgData name="Lianming Shi" userId="S::lianming@kneron.us::b4651e3a-fae1-4625-9b70-e22f4b84c82b" providerId="AD" clId="Web-{EBE708D2-F57E-2618-AF9E-AF36A6F68177}" dt="2019-03-01T19:16:18.634" v="39" actId="20577"/>
          <ac:spMkLst>
            <pc:docMk/>
            <pc:sldMk cId="581526913" sldId="259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EBE708D2-F57E-2618-AF9E-AF36A6F68177}" dt="2019-03-01T19:16:21.684" v="44" actId="20577"/>
        <pc:sldMkLst>
          <pc:docMk/>
          <pc:sldMk cId="4053927105" sldId="260"/>
        </pc:sldMkLst>
        <pc:spChg chg="mod">
          <ac:chgData name="Lianming Shi" userId="S::lianming@kneron.us::b4651e3a-fae1-4625-9b70-e22f4b84c82b" providerId="AD" clId="Web-{EBE708D2-F57E-2618-AF9E-AF36A6F68177}" dt="2019-03-01T19:16:21.684" v="44" actId="20577"/>
          <ac:spMkLst>
            <pc:docMk/>
            <pc:sldMk cId="4053927105" sldId="260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EBE708D2-F57E-2618-AF9E-AF36A6F68177}" dt="2019-03-01T19:16:29.666" v="51" actId="20577"/>
        <pc:sldMkLst>
          <pc:docMk/>
          <pc:sldMk cId="925356393" sldId="261"/>
        </pc:sldMkLst>
        <pc:spChg chg="mod">
          <ac:chgData name="Lianming Shi" userId="S::lianming@kneron.us::b4651e3a-fae1-4625-9b70-e22f4b84c82b" providerId="AD" clId="Web-{EBE708D2-F57E-2618-AF9E-AF36A6F68177}" dt="2019-03-01T19:16:29.666" v="51" actId="20577"/>
          <ac:spMkLst>
            <pc:docMk/>
            <pc:sldMk cId="925356393" sldId="261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EBE708D2-F57E-2618-AF9E-AF36A6F68177}" dt="2019-03-01T19:16:33.260" v="55" actId="20577"/>
        <pc:sldMkLst>
          <pc:docMk/>
          <pc:sldMk cId="747451329" sldId="262"/>
        </pc:sldMkLst>
        <pc:spChg chg="mod">
          <ac:chgData name="Lianming Shi" userId="S::lianming@kneron.us::b4651e3a-fae1-4625-9b70-e22f4b84c82b" providerId="AD" clId="Web-{EBE708D2-F57E-2618-AF9E-AF36A6F68177}" dt="2019-03-01T19:16:33.260" v="55" actId="20577"/>
          <ac:spMkLst>
            <pc:docMk/>
            <pc:sldMk cId="747451329" sldId="262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EBE708D2-F57E-2618-AF9E-AF36A6F68177}" dt="2019-03-01T19:16:39.150" v="61" actId="20577"/>
        <pc:sldMkLst>
          <pc:docMk/>
          <pc:sldMk cId="4016697062" sldId="264"/>
        </pc:sldMkLst>
        <pc:spChg chg="mod">
          <ac:chgData name="Lianming Shi" userId="S::lianming@kneron.us::b4651e3a-fae1-4625-9b70-e22f4b84c82b" providerId="AD" clId="Web-{EBE708D2-F57E-2618-AF9E-AF36A6F68177}" dt="2019-03-01T19:16:39.150" v="61" actId="20577"/>
          <ac:spMkLst>
            <pc:docMk/>
            <pc:sldMk cId="4016697062" sldId="264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EBE708D2-F57E-2618-AF9E-AF36A6F68177}" dt="2019-03-01T19:15:18.525" v="24" actId="20577"/>
        <pc:sldMkLst>
          <pc:docMk/>
          <pc:sldMk cId="3326584153" sldId="265"/>
        </pc:sldMkLst>
        <pc:spChg chg="mod">
          <ac:chgData name="Lianming Shi" userId="S::lianming@kneron.us::b4651e3a-fae1-4625-9b70-e22f4b84c82b" providerId="AD" clId="Web-{EBE708D2-F57E-2618-AF9E-AF36A6F68177}" dt="2019-03-01T19:15:18.525" v="24" actId="20577"/>
          <ac:spMkLst>
            <pc:docMk/>
            <pc:sldMk cId="3326584153" sldId="265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EBE708D2-F57E-2618-AF9E-AF36A6F68177}" dt="2019-03-01T19:16:36.884" v="59" actId="20577"/>
        <pc:sldMkLst>
          <pc:docMk/>
          <pc:sldMk cId="3479671580" sldId="267"/>
        </pc:sldMkLst>
        <pc:spChg chg="mod">
          <ac:chgData name="Lianming Shi" userId="S::lianming@kneron.us::b4651e3a-fae1-4625-9b70-e22f4b84c82b" providerId="AD" clId="Web-{EBE708D2-F57E-2618-AF9E-AF36A6F68177}" dt="2019-03-01T19:16:36.884" v="59" actId="20577"/>
          <ac:spMkLst>
            <pc:docMk/>
            <pc:sldMk cId="3479671580" sldId="267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EBE708D2-F57E-2618-AF9E-AF36A6F68177}" dt="2019-03-01T19:16:41.806" v="64" actId="20577"/>
        <pc:sldMkLst>
          <pc:docMk/>
          <pc:sldMk cId="326803325" sldId="270"/>
        </pc:sldMkLst>
        <pc:spChg chg="mod">
          <ac:chgData name="Lianming Shi" userId="S::lianming@kneron.us::b4651e3a-fae1-4625-9b70-e22f4b84c82b" providerId="AD" clId="Web-{EBE708D2-F57E-2618-AF9E-AF36A6F68177}" dt="2019-03-01T19:16:41.806" v="64" actId="20577"/>
          <ac:spMkLst>
            <pc:docMk/>
            <pc:sldMk cId="326803325" sldId="270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EBE708D2-F57E-2618-AF9E-AF36A6F68177}" dt="2019-03-01T19:16:25.400" v="46" actId="20577"/>
        <pc:sldMkLst>
          <pc:docMk/>
          <pc:sldMk cId="950102712" sldId="272"/>
        </pc:sldMkLst>
        <pc:spChg chg="mod">
          <ac:chgData name="Lianming Shi" userId="S::lianming@kneron.us::b4651e3a-fae1-4625-9b70-e22f4b84c82b" providerId="AD" clId="Web-{EBE708D2-F57E-2618-AF9E-AF36A6F68177}" dt="2019-03-01T19:16:25.400" v="46" actId="20577"/>
          <ac:spMkLst>
            <pc:docMk/>
            <pc:sldMk cId="950102712" sldId="272"/>
            <ac:spMk id="7" creationId="{9D91600B-6836-4100-9D5F-023975D40C1D}"/>
          </ac:spMkLst>
        </pc:spChg>
      </pc:sldChg>
      <pc:sldChg chg="modSp">
        <pc:chgData name="Lianming Shi" userId="S::lianming@kneron.us::b4651e3a-fae1-4625-9b70-e22f4b84c82b" providerId="AD" clId="Web-{EBE708D2-F57E-2618-AF9E-AF36A6F68177}" dt="2019-03-01T19:49:18.747" v="444" actId="20577"/>
        <pc:sldMkLst>
          <pc:docMk/>
          <pc:sldMk cId="1030788403" sldId="274"/>
        </pc:sldMkLst>
        <pc:spChg chg="mod">
          <ac:chgData name="Lianming Shi" userId="S::lianming@kneron.us::b4651e3a-fae1-4625-9b70-e22f4b84c82b" providerId="AD" clId="Web-{EBE708D2-F57E-2618-AF9E-AF36A6F68177}" dt="2019-03-01T19:49:06.795" v="422" actId="20577"/>
          <ac:spMkLst>
            <pc:docMk/>
            <pc:sldMk cId="1030788403" sldId="274"/>
            <ac:spMk id="3" creationId="{860B1BCA-E0B7-4270-8BC4-2BACAB8FF73D}"/>
          </ac:spMkLst>
        </pc:spChg>
        <pc:spChg chg="mod">
          <ac:chgData name="Lianming Shi" userId="S::lianming@kneron.us::b4651e3a-fae1-4625-9b70-e22f4b84c82b" providerId="AD" clId="Web-{EBE708D2-F57E-2618-AF9E-AF36A6F68177}" dt="2019-03-01T19:16:54.416" v="70" actId="14100"/>
          <ac:spMkLst>
            <pc:docMk/>
            <pc:sldMk cId="1030788403" sldId="274"/>
            <ac:spMk id="4" creationId="{00000000-0000-0000-0000-000000000000}"/>
          </ac:spMkLst>
        </pc:spChg>
        <pc:spChg chg="mod">
          <ac:chgData name="Lianming Shi" userId="S::lianming@kneron.us::b4651e3a-fae1-4625-9b70-e22f4b84c82b" providerId="AD" clId="Web-{EBE708D2-F57E-2618-AF9E-AF36A6F68177}" dt="2019-03-01T19:49:06.841" v="423" actId="20577"/>
          <ac:spMkLst>
            <pc:docMk/>
            <pc:sldMk cId="1030788403" sldId="274"/>
            <ac:spMk id="5" creationId="{51F316B6-7CA4-4D01-932F-A66E3CAA470C}"/>
          </ac:spMkLst>
        </pc:spChg>
        <pc:spChg chg="mod">
          <ac:chgData name="Lianming Shi" userId="S::lianming@kneron.us::b4651e3a-fae1-4625-9b70-e22f4b84c82b" providerId="AD" clId="Web-{EBE708D2-F57E-2618-AF9E-AF36A6F68177}" dt="2019-03-01T19:49:06.872" v="425" actId="20577"/>
          <ac:spMkLst>
            <pc:docMk/>
            <pc:sldMk cId="1030788403" sldId="274"/>
            <ac:spMk id="9" creationId="{6938CC83-2C1F-4C5A-BA2F-641638793294}"/>
          </ac:spMkLst>
        </pc:spChg>
        <pc:spChg chg="mod">
          <ac:chgData name="Lianming Shi" userId="S::lianming@kneron.us::b4651e3a-fae1-4625-9b70-e22f4b84c82b" providerId="AD" clId="Web-{EBE708D2-F57E-2618-AF9E-AF36A6F68177}" dt="2019-03-01T19:49:06.935" v="427" actId="20577"/>
          <ac:spMkLst>
            <pc:docMk/>
            <pc:sldMk cId="1030788403" sldId="274"/>
            <ac:spMk id="16" creationId="{19673A58-AB1B-4C15-A5DC-444884B1B846}"/>
          </ac:spMkLst>
        </pc:spChg>
        <pc:spChg chg="mod">
          <ac:chgData name="Lianming Shi" userId="S::lianming@kneron.us::b4651e3a-fae1-4625-9b70-e22f4b84c82b" providerId="AD" clId="Web-{EBE708D2-F57E-2618-AF9E-AF36A6F68177}" dt="2019-03-01T19:49:06.982" v="429" actId="20577"/>
          <ac:spMkLst>
            <pc:docMk/>
            <pc:sldMk cId="1030788403" sldId="274"/>
            <ac:spMk id="17" creationId="{523A23F7-9F5E-41AC-B9D5-DB90BC49C6C3}"/>
          </ac:spMkLst>
        </pc:spChg>
        <pc:spChg chg="mod">
          <ac:chgData name="Lianming Shi" userId="S::lianming@kneron.us::b4651e3a-fae1-4625-9b70-e22f4b84c82b" providerId="AD" clId="Web-{EBE708D2-F57E-2618-AF9E-AF36A6F68177}" dt="2019-03-01T19:49:07.044" v="431" actId="20577"/>
          <ac:spMkLst>
            <pc:docMk/>
            <pc:sldMk cId="1030788403" sldId="274"/>
            <ac:spMk id="18" creationId="{99C59CF9-73EE-4629-8FD5-085F122C77EA}"/>
          </ac:spMkLst>
        </pc:spChg>
        <pc:spChg chg="mod">
          <ac:chgData name="Lianming Shi" userId="S::lianming@kneron.us::b4651e3a-fae1-4625-9b70-e22f4b84c82b" providerId="AD" clId="Web-{EBE708D2-F57E-2618-AF9E-AF36A6F68177}" dt="2019-03-01T19:49:07.107" v="433" actId="20577"/>
          <ac:spMkLst>
            <pc:docMk/>
            <pc:sldMk cId="1030788403" sldId="274"/>
            <ac:spMk id="19" creationId="{7BA9E35E-067B-44AF-97F2-9CBA5470FF51}"/>
          </ac:spMkLst>
        </pc:spChg>
        <pc:spChg chg="mod">
          <ac:chgData name="Lianming Shi" userId="S::lianming@kneron.us::b4651e3a-fae1-4625-9b70-e22f4b84c82b" providerId="AD" clId="Web-{EBE708D2-F57E-2618-AF9E-AF36A6F68177}" dt="2019-03-01T19:49:07.185" v="435" actId="20577"/>
          <ac:spMkLst>
            <pc:docMk/>
            <pc:sldMk cId="1030788403" sldId="274"/>
            <ac:spMk id="20" creationId="{266D1B14-FA10-4A2F-AC3B-FF17E881C5FE}"/>
          </ac:spMkLst>
        </pc:spChg>
        <pc:spChg chg="mod">
          <ac:chgData name="Lianming Shi" userId="S::lianming@kneron.us::b4651e3a-fae1-4625-9b70-e22f4b84c82b" providerId="AD" clId="Web-{EBE708D2-F57E-2618-AF9E-AF36A6F68177}" dt="2019-03-01T19:49:07.263" v="437" actId="20577"/>
          <ac:spMkLst>
            <pc:docMk/>
            <pc:sldMk cId="1030788403" sldId="274"/>
            <ac:spMk id="21" creationId="{9D33E280-E7D5-4893-A95A-805A09463843}"/>
          </ac:spMkLst>
        </pc:spChg>
        <pc:spChg chg="mod">
          <ac:chgData name="Lianming Shi" userId="S::lianming@kneron.us::b4651e3a-fae1-4625-9b70-e22f4b84c82b" providerId="AD" clId="Web-{EBE708D2-F57E-2618-AF9E-AF36A6F68177}" dt="2019-03-01T19:49:07.341" v="439" actId="20577"/>
          <ac:spMkLst>
            <pc:docMk/>
            <pc:sldMk cId="1030788403" sldId="274"/>
            <ac:spMk id="22" creationId="{2A60056E-CB4A-4AB5-8E98-544011869442}"/>
          </ac:spMkLst>
        </pc:spChg>
        <pc:spChg chg="mod">
          <ac:chgData name="Lianming Shi" userId="S::lianming@kneron.us::b4651e3a-fae1-4625-9b70-e22f4b84c82b" providerId="AD" clId="Web-{EBE708D2-F57E-2618-AF9E-AF36A6F68177}" dt="2019-03-01T19:49:18.747" v="444" actId="20577"/>
          <ac:spMkLst>
            <pc:docMk/>
            <pc:sldMk cId="1030788403" sldId="274"/>
            <ac:spMk id="35" creationId="{FB33F248-092B-4FBF-8E7A-42BDF185AED4}"/>
          </ac:spMkLst>
        </pc:spChg>
        <pc:picChg chg="mod">
          <ac:chgData name="Lianming Shi" userId="S::lianming@kneron.us::b4651e3a-fae1-4625-9b70-e22f4b84c82b" providerId="AD" clId="Web-{EBE708D2-F57E-2618-AF9E-AF36A6F68177}" dt="2019-03-01T19:48:23.325" v="336" actId="14100"/>
          <ac:picMkLst>
            <pc:docMk/>
            <pc:sldMk cId="1030788403" sldId="274"/>
            <ac:picMk id="8" creationId="{7B6B3BED-9358-4843-B51E-65DA25D7DD15}"/>
          </ac:picMkLst>
        </pc:picChg>
      </pc:sldChg>
      <pc:sldChg chg="addSp delSp modSp new">
        <pc:chgData name="Lianming Shi" userId="S::lianming@kneron.us::b4651e3a-fae1-4625-9b70-e22f4b84c82b" providerId="AD" clId="Web-{EBE708D2-F57E-2618-AF9E-AF36A6F68177}" dt="2019-03-01T19:47:25.466" v="334" actId="20577"/>
        <pc:sldMkLst>
          <pc:docMk/>
          <pc:sldMk cId="1025986693" sldId="275"/>
        </pc:sldMkLst>
        <pc:spChg chg="del">
          <ac:chgData name="Lianming Shi" userId="S::lianming@kneron.us::b4651e3a-fae1-4625-9b70-e22f4b84c82b" providerId="AD" clId="Web-{EBE708D2-F57E-2618-AF9E-AF36A6F68177}" dt="2019-03-01T19:19:13.978" v="73"/>
          <ac:spMkLst>
            <pc:docMk/>
            <pc:sldMk cId="1025986693" sldId="275"/>
            <ac:spMk id="2" creationId="{0AF2D250-C3EC-4E83-83CA-47C3F4AE75E1}"/>
          </ac:spMkLst>
        </pc:spChg>
        <pc:spChg chg="del">
          <ac:chgData name="Lianming Shi" userId="S::lianming@kneron.us::b4651e3a-fae1-4625-9b70-e22f4b84c82b" providerId="AD" clId="Web-{EBE708D2-F57E-2618-AF9E-AF36A6F68177}" dt="2019-03-01T19:19:12.853" v="72"/>
          <ac:spMkLst>
            <pc:docMk/>
            <pc:sldMk cId="1025986693" sldId="275"/>
            <ac:spMk id="3" creationId="{44AB3755-6689-463A-B943-FDE95C8764B5}"/>
          </ac:spMkLst>
        </pc:spChg>
        <pc:spChg chg="add del mod">
          <ac:chgData name="Lianming Shi" userId="S::lianming@kneron.us::b4651e3a-fae1-4625-9b70-e22f4b84c82b" providerId="AD" clId="Web-{EBE708D2-F57E-2618-AF9E-AF36A6F68177}" dt="2019-03-01T19:20:49.605" v="122"/>
          <ac:spMkLst>
            <pc:docMk/>
            <pc:sldMk cId="1025986693" sldId="275"/>
            <ac:spMk id="4" creationId="{0DB3C462-6F8E-44FF-992D-A96184F02FD8}"/>
          </ac:spMkLst>
        </pc:spChg>
        <pc:spChg chg="add del">
          <ac:chgData name="Lianming Shi" userId="S::lianming@kneron.us::b4651e3a-fae1-4625-9b70-e22f4b84c82b" providerId="AD" clId="Web-{EBE708D2-F57E-2618-AF9E-AF36A6F68177}" dt="2019-03-01T19:19:56.025" v="82"/>
          <ac:spMkLst>
            <pc:docMk/>
            <pc:sldMk cId="1025986693" sldId="275"/>
            <ac:spMk id="6" creationId="{E904457A-C272-40E2-8990-AF104CA8F962}"/>
          </ac:spMkLst>
        </pc:spChg>
        <pc:spChg chg="add mod">
          <ac:chgData name="Lianming Shi" userId="S::lianming@kneron.us::b4651e3a-fae1-4625-9b70-e22f4b84c82b" providerId="AD" clId="Web-{EBE708D2-F57E-2618-AF9E-AF36A6F68177}" dt="2019-03-01T19:29:27.433" v="155" actId="20577"/>
          <ac:spMkLst>
            <pc:docMk/>
            <pc:sldMk cId="1025986693" sldId="275"/>
            <ac:spMk id="8" creationId="{CEAF3EBF-3DE3-47C7-95FA-A663290B8242}"/>
          </ac:spMkLst>
        </pc:spChg>
        <pc:spChg chg="add del mod">
          <ac:chgData name="Lianming Shi" userId="S::lianming@kneron.us::b4651e3a-fae1-4625-9b70-e22f4b84c82b" providerId="AD" clId="Web-{EBE708D2-F57E-2618-AF9E-AF36A6F68177}" dt="2019-03-01T19:22:18.838" v="146"/>
          <ac:spMkLst>
            <pc:docMk/>
            <pc:sldMk cId="1025986693" sldId="275"/>
            <ac:spMk id="9" creationId="{7F161005-EE3E-480F-82F1-A94680138AC7}"/>
          </ac:spMkLst>
        </pc:spChg>
        <pc:spChg chg="add mod">
          <ac:chgData name="Lianming Shi" userId="S::lianming@kneron.us::b4651e3a-fae1-4625-9b70-e22f4b84c82b" providerId="AD" clId="Web-{EBE708D2-F57E-2618-AF9E-AF36A6F68177}" dt="2019-03-01T19:42:52.762" v="199" actId="1076"/>
          <ac:spMkLst>
            <pc:docMk/>
            <pc:sldMk cId="1025986693" sldId="275"/>
            <ac:spMk id="10" creationId="{FA8C46BC-10D8-4303-8031-AF24392222EE}"/>
          </ac:spMkLst>
        </pc:spChg>
        <pc:spChg chg="add mod">
          <ac:chgData name="Lianming Shi" userId="S::lianming@kneron.us::b4651e3a-fae1-4625-9b70-e22f4b84c82b" providerId="AD" clId="Web-{EBE708D2-F57E-2618-AF9E-AF36A6F68177}" dt="2019-03-01T19:47:25.466" v="334" actId="20577"/>
          <ac:spMkLst>
            <pc:docMk/>
            <pc:sldMk cId="1025986693" sldId="275"/>
            <ac:spMk id="11" creationId="{F2576E4E-CE0B-493A-90A3-D8B0D2579E93}"/>
          </ac:spMkLst>
        </pc:spChg>
      </pc:sldChg>
    </pc:docChg>
  </pc:docChgLst>
  <pc:docChgLst>
    <pc:chgData name="Lianming Shi" userId="S::lianming@kneron.us::b4651e3a-fae1-4625-9b70-e22f4b84c82b" providerId="AD" clId="Web-{032CC656-4112-9D18-5DAB-164A0EE2CEB8}"/>
    <pc:docChg chg="addSld delSld modSld sldOrd">
      <pc:chgData name="Lianming Shi" userId="S::lianming@kneron.us::b4651e3a-fae1-4625-9b70-e22f4b84c82b" providerId="AD" clId="Web-{032CC656-4112-9D18-5DAB-164A0EE2CEB8}" dt="2019-03-05T01:41:25.891" v="429"/>
      <pc:docMkLst>
        <pc:docMk/>
      </pc:docMkLst>
      <pc:sldChg chg="addSp">
        <pc:chgData name="Lianming Shi" userId="S::lianming@kneron.us::b4651e3a-fae1-4625-9b70-e22f4b84c82b" providerId="AD" clId="Web-{032CC656-4112-9D18-5DAB-164A0EE2CEB8}" dt="2019-03-05T01:41:25.891" v="429"/>
        <pc:sldMkLst>
          <pc:docMk/>
          <pc:sldMk cId="581526913" sldId="259"/>
        </pc:sldMkLst>
        <pc:spChg chg="add">
          <ac:chgData name="Lianming Shi" userId="S::lianming@kneron.us::b4651e3a-fae1-4625-9b70-e22f4b84c82b" providerId="AD" clId="Web-{032CC656-4112-9D18-5DAB-164A0EE2CEB8}" dt="2019-03-05T01:41:25.891" v="429"/>
          <ac:spMkLst>
            <pc:docMk/>
            <pc:sldMk cId="581526913" sldId="259"/>
            <ac:spMk id="2" creationId="{BD9E4011-2E83-4DFA-8DE4-5DFC4A0695AC}"/>
          </ac:spMkLst>
        </pc:spChg>
      </pc:sldChg>
      <pc:sldChg chg="del">
        <pc:chgData name="Lianming Shi" userId="S::lianming@kneron.us::b4651e3a-fae1-4625-9b70-e22f4b84c82b" providerId="AD" clId="Web-{032CC656-4112-9D18-5DAB-164A0EE2CEB8}" dt="2019-03-04T22:14:29.878" v="116"/>
        <pc:sldMkLst>
          <pc:docMk/>
          <pc:sldMk cId="2817417116" sldId="277"/>
        </pc:sldMkLst>
      </pc:sldChg>
      <pc:sldChg chg="addSp delSp modSp new ord">
        <pc:chgData name="Lianming Shi" userId="S::lianming@kneron.us::b4651e3a-fae1-4625-9b70-e22f4b84c82b" providerId="AD" clId="Web-{032CC656-4112-9D18-5DAB-164A0EE2CEB8}" dt="2019-03-05T01:19:36.086" v="426" actId="20577"/>
        <pc:sldMkLst>
          <pc:docMk/>
          <pc:sldMk cId="2142602818" sldId="278"/>
        </pc:sldMkLst>
        <pc:spChg chg="del">
          <ac:chgData name="Lianming Shi" userId="S::lianming@kneron.us::b4651e3a-fae1-4625-9b70-e22f4b84c82b" providerId="AD" clId="Web-{032CC656-4112-9D18-5DAB-164A0EE2CEB8}" dt="2019-03-04T22:00:31.793" v="1"/>
          <ac:spMkLst>
            <pc:docMk/>
            <pc:sldMk cId="2142602818" sldId="278"/>
            <ac:spMk id="2" creationId="{6BE068A2-776D-49C1-8187-93BAFAE497C5}"/>
          </ac:spMkLst>
        </pc:spChg>
        <pc:spChg chg="add del mod ord">
          <ac:chgData name="Lianming Shi" userId="S::lianming@kneron.us::b4651e3a-fae1-4625-9b70-e22f4b84c82b" providerId="AD" clId="Web-{032CC656-4112-9D18-5DAB-164A0EE2CEB8}" dt="2019-03-04T22:26:27.805" v="233"/>
          <ac:spMkLst>
            <pc:docMk/>
            <pc:sldMk cId="2142602818" sldId="278"/>
            <ac:spMk id="7" creationId="{EA915DE4-0B97-4F86-8B98-3329F15E5938}"/>
          </ac:spMkLst>
        </pc:spChg>
        <pc:spChg chg="add del mod ord">
          <ac:chgData name="Lianming Shi" userId="S::lianming@kneron.us::b4651e3a-fae1-4625-9b70-e22f4b84c82b" providerId="AD" clId="Web-{032CC656-4112-9D18-5DAB-164A0EE2CEB8}" dt="2019-03-04T22:26:26.415" v="232"/>
          <ac:spMkLst>
            <pc:docMk/>
            <pc:sldMk cId="2142602818" sldId="278"/>
            <ac:spMk id="8" creationId="{BD1ED10C-1C8A-4352-98DE-EE978760CF96}"/>
          </ac:spMkLst>
        </pc:spChg>
        <pc:spChg chg="add mod ord">
          <ac:chgData name="Lianming Shi" userId="S::lianming@kneron.us::b4651e3a-fae1-4625-9b70-e22f4b84c82b" providerId="AD" clId="Web-{032CC656-4112-9D18-5DAB-164A0EE2CEB8}" dt="2019-03-04T22:36:58.670" v="386" actId="1076"/>
          <ac:spMkLst>
            <pc:docMk/>
            <pc:sldMk cId="2142602818" sldId="278"/>
            <ac:spMk id="9" creationId="{266582EA-3C10-4101-B22F-8625FF2FB14F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545" v="378" actId="1076"/>
          <ac:spMkLst>
            <pc:docMk/>
            <pc:sldMk cId="2142602818" sldId="278"/>
            <ac:spMk id="10" creationId="{FAF6B01D-3DEF-459F-949F-1CD683E1B1E3}"/>
          </ac:spMkLst>
        </pc:spChg>
        <pc:spChg chg="add mod ord">
          <ac:chgData name="Lianming Shi" userId="S::lianming@kneron.us::b4651e3a-fae1-4625-9b70-e22f4b84c82b" providerId="AD" clId="Web-{032CC656-4112-9D18-5DAB-164A0EE2CEB8}" dt="2019-03-04T22:36:58.670" v="387" actId="1076"/>
          <ac:spMkLst>
            <pc:docMk/>
            <pc:sldMk cId="2142602818" sldId="278"/>
            <ac:spMk id="11" creationId="{0D8B6B25-8ED8-4F6B-8E66-6F50B55BF0EB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545" v="379" actId="1076"/>
          <ac:spMkLst>
            <pc:docMk/>
            <pc:sldMk cId="2142602818" sldId="278"/>
            <ac:spMk id="12" creationId="{AECD1AB1-428B-451C-BB9C-1915C1E3A4FA}"/>
          </ac:spMkLst>
        </pc:spChg>
        <pc:spChg chg="add del">
          <ac:chgData name="Lianming Shi" userId="S::lianming@kneron.us::b4651e3a-fae1-4625-9b70-e22f4b84c82b" providerId="AD" clId="Web-{032CC656-4112-9D18-5DAB-164A0EE2CEB8}" dt="2019-03-04T22:08:47.828" v="69"/>
          <ac:spMkLst>
            <pc:docMk/>
            <pc:sldMk cId="2142602818" sldId="278"/>
            <ac:spMk id="16" creationId="{C190A1A4-462D-4E9D-A966-28D2A50295E5}"/>
          </ac:spMkLst>
        </pc:spChg>
        <pc:spChg chg="add del mod">
          <ac:chgData name="Lianming Shi" userId="S::lianming@kneron.us::b4651e3a-fae1-4625-9b70-e22f4b84c82b" providerId="AD" clId="Web-{032CC656-4112-9D18-5DAB-164A0EE2CEB8}" dt="2019-03-04T22:26:25.899" v="231"/>
          <ac:spMkLst>
            <pc:docMk/>
            <pc:sldMk cId="2142602818" sldId="278"/>
            <ac:spMk id="17" creationId="{FE09DEB8-75A4-4957-BFA8-42BABAD22516}"/>
          </ac:spMkLst>
        </pc:spChg>
        <pc:spChg chg="add mod ord">
          <ac:chgData name="Lianming Shi" userId="S::lianming@kneron.us::b4651e3a-fae1-4625-9b70-e22f4b84c82b" providerId="AD" clId="Web-{032CC656-4112-9D18-5DAB-164A0EE2CEB8}" dt="2019-03-05T01:19:07.180" v="419"/>
          <ac:spMkLst>
            <pc:docMk/>
            <pc:sldMk cId="2142602818" sldId="278"/>
            <ac:spMk id="18" creationId="{8EE09A32-54BD-4745-B9BD-63248D220454}"/>
          </ac:spMkLst>
        </pc:spChg>
        <pc:spChg chg="add mod">
          <ac:chgData name="Lianming Shi" userId="S::lianming@kneron.us::b4651e3a-fae1-4625-9b70-e22f4b84c82b" providerId="AD" clId="Web-{032CC656-4112-9D18-5DAB-164A0EE2CEB8}" dt="2019-03-05T01:19:01.352" v="418"/>
          <ac:spMkLst>
            <pc:docMk/>
            <pc:sldMk cId="2142602818" sldId="278"/>
            <ac:spMk id="19" creationId="{C7162153-B884-4DE1-B19E-A4170F45F54A}"/>
          </ac:spMkLst>
        </pc:spChg>
        <pc:spChg chg="add del">
          <ac:chgData name="Lianming Shi" userId="S::lianming@kneron.us::b4651e3a-fae1-4625-9b70-e22f4b84c82b" providerId="AD" clId="Web-{032CC656-4112-9D18-5DAB-164A0EE2CEB8}" dt="2019-03-04T22:10:59.923" v="88"/>
          <ac:spMkLst>
            <pc:docMk/>
            <pc:sldMk cId="2142602818" sldId="278"/>
            <ac:spMk id="20" creationId="{9A9093F9-796E-42B3-9B40-E36038E8713C}"/>
          </ac:spMkLst>
        </pc:spChg>
        <pc:spChg chg="add del mod">
          <ac:chgData name="Lianming Shi" userId="S::lianming@kneron.us::b4651e3a-fae1-4625-9b70-e22f4b84c82b" providerId="AD" clId="Web-{032CC656-4112-9D18-5DAB-164A0EE2CEB8}" dt="2019-03-04T22:13:33.815" v="110"/>
          <ac:spMkLst>
            <pc:docMk/>
            <pc:sldMk cId="2142602818" sldId="278"/>
            <ac:spMk id="21" creationId="{D61F9DF3-3C1C-4517-959D-918D5155F22D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560" v="381" actId="1076"/>
          <ac:spMkLst>
            <pc:docMk/>
            <pc:sldMk cId="2142602818" sldId="278"/>
            <ac:spMk id="22" creationId="{AED19CBD-FF5F-4A75-88CD-DDDD49A63F6A}"/>
          </ac:spMkLst>
        </pc:spChg>
        <pc:spChg chg="add del mod">
          <ac:chgData name="Lianming Shi" userId="S::lianming@kneron.us::b4651e3a-fae1-4625-9b70-e22f4b84c82b" providerId="AD" clId="Web-{032CC656-4112-9D18-5DAB-164A0EE2CEB8}" dt="2019-03-04T22:13:34.768" v="111"/>
          <ac:spMkLst>
            <pc:docMk/>
            <pc:sldMk cId="2142602818" sldId="278"/>
            <ac:spMk id="23" creationId="{2AF72442-F7F2-44D8-A0A5-24344B9368E5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576" v="382" actId="1076"/>
          <ac:spMkLst>
            <pc:docMk/>
            <pc:sldMk cId="2142602818" sldId="278"/>
            <ac:spMk id="24" creationId="{4162643F-A449-40FD-A456-74144B6811A2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576" v="383" actId="1076"/>
          <ac:spMkLst>
            <pc:docMk/>
            <pc:sldMk cId="2142602818" sldId="278"/>
            <ac:spMk id="25" creationId="{F63E43D4-7B74-45A6-A904-9ED040071FAD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591" v="384" actId="1076"/>
          <ac:spMkLst>
            <pc:docMk/>
            <pc:sldMk cId="2142602818" sldId="278"/>
            <ac:spMk id="26" creationId="{DB940E2A-56AB-410B-8AC8-3B1268AB7ED9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685" v="389" actId="1076"/>
          <ac:spMkLst>
            <pc:docMk/>
            <pc:sldMk cId="2142602818" sldId="278"/>
            <ac:spMk id="28" creationId="{EEB99FF4-0EE6-460D-93BF-A866FD761B1F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701" v="390" actId="1076"/>
          <ac:spMkLst>
            <pc:docMk/>
            <pc:sldMk cId="2142602818" sldId="278"/>
            <ac:spMk id="29" creationId="{EC0333CB-E368-460E-A8BC-160BD3798B58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701" v="391" actId="1076"/>
          <ac:spMkLst>
            <pc:docMk/>
            <pc:sldMk cId="2142602818" sldId="278"/>
            <ac:spMk id="30" creationId="{EB5CFAA3-0AA5-4477-A63E-3C76314279A6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717" v="392" actId="1076"/>
          <ac:spMkLst>
            <pc:docMk/>
            <pc:sldMk cId="2142602818" sldId="278"/>
            <ac:spMk id="31" creationId="{E0293986-B787-4D72-BAE5-D406CC46F60B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717" v="393" actId="1076"/>
          <ac:spMkLst>
            <pc:docMk/>
            <pc:sldMk cId="2142602818" sldId="278"/>
            <ac:spMk id="32" creationId="{E2AA6625-B155-4B50-8171-F8BE7ED3E6FD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732" v="394" actId="1076"/>
          <ac:spMkLst>
            <pc:docMk/>
            <pc:sldMk cId="2142602818" sldId="278"/>
            <ac:spMk id="33" creationId="{9CEF4F9F-474D-4947-BCFB-92FB5765D158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732" v="395" actId="1076"/>
          <ac:spMkLst>
            <pc:docMk/>
            <pc:sldMk cId="2142602818" sldId="278"/>
            <ac:spMk id="34" creationId="{630B8D29-9724-46AA-982E-E98129C1B4E2}"/>
          </ac:spMkLst>
        </pc:spChg>
        <pc:spChg chg="add mod">
          <ac:chgData name="Lianming Shi" userId="S::lianming@kneron.us::b4651e3a-fae1-4625-9b70-e22f4b84c82b" providerId="AD" clId="Web-{032CC656-4112-9D18-5DAB-164A0EE2CEB8}" dt="2019-03-05T01:19:18.727" v="421" actId="1076"/>
          <ac:spMkLst>
            <pc:docMk/>
            <pc:sldMk cId="2142602818" sldId="278"/>
            <ac:spMk id="35" creationId="{E4F03297-58A2-4849-9B6A-CF6773769A40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748" v="397" actId="1076"/>
          <ac:spMkLst>
            <pc:docMk/>
            <pc:sldMk cId="2142602818" sldId="278"/>
            <ac:spMk id="36" creationId="{F39148EB-0A79-4CBB-B3E6-E53AA0F8F466}"/>
          </ac:spMkLst>
        </pc:spChg>
        <pc:spChg chg="add mod">
          <ac:chgData name="Lianming Shi" userId="S::lianming@kneron.us::b4651e3a-fae1-4625-9b70-e22f4b84c82b" providerId="AD" clId="Web-{032CC656-4112-9D18-5DAB-164A0EE2CEB8}" dt="2019-03-05T01:18:55.180" v="417"/>
          <ac:spMkLst>
            <pc:docMk/>
            <pc:sldMk cId="2142602818" sldId="278"/>
            <ac:spMk id="37" creationId="{3353ED6C-7DF9-491F-8FB9-BC3A3CC62337}"/>
          </ac:spMkLst>
        </pc:spChg>
        <pc:spChg chg="add mod">
          <ac:chgData name="Lianming Shi" userId="S::lianming@kneron.us::b4651e3a-fae1-4625-9b70-e22f4b84c82b" providerId="AD" clId="Web-{032CC656-4112-9D18-5DAB-164A0EE2CEB8}" dt="2019-03-05T01:19:24.368" v="422" actId="1076"/>
          <ac:spMkLst>
            <pc:docMk/>
            <pc:sldMk cId="2142602818" sldId="278"/>
            <ac:spMk id="38" creationId="{DCE2EE5B-2669-484E-BA39-CD938919502B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779" v="400" actId="1076"/>
          <ac:spMkLst>
            <pc:docMk/>
            <pc:sldMk cId="2142602818" sldId="278"/>
            <ac:spMk id="39" creationId="{5B110C82-1459-49AA-BF4B-E58705FB1111}"/>
          </ac:spMkLst>
        </pc:spChg>
        <pc:spChg chg="add mod">
          <ac:chgData name="Lianming Shi" userId="S::lianming@kneron.us::b4651e3a-fae1-4625-9b70-e22f4b84c82b" providerId="AD" clId="Web-{032CC656-4112-9D18-5DAB-164A0EE2CEB8}" dt="2019-03-05T01:19:24.383" v="423" actId="1076"/>
          <ac:spMkLst>
            <pc:docMk/>
            <pc:sldMk cId="2142602818" sldId="278"/>
            <ac:spMk id="40" creationId="{82E1081B-1F6C-489C-8B67-6587032668BC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795" v="402" actId="1076"/>
          <ac:spMkLst>
            <pc:docMk/>
            <pc:sldMk cId="2142602818" sldId="278"/>
            <ac:spMk id="41" creationId="{E3CE48FF-8273-430F-B74A-4E49CA7247A6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810" v="403" actId="1076"/>
          <ac:spMkLst>
            <pc:docMk/>
            <pc:sldMk cId="2142602818" sldId="278"/>
            <ac:spMk id="42" creationId="{0959D6A6-2422-48F3-BDF9-1F70E430F07C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810" v="404" actId="1076"/>
          <ac:spMkLst>
            <pc:docMk/>
            <pc:sldMk cId="2142602818" sldId="278"/>
            <ac:spMk id="43" creationId="{913F5B4E-1BD1-4878-8C9D-D4475550C95E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826" v="405" actId="1076"/>
          <ac:spMkLst>
            <pc:docMk/>
            <pc:sldMk cId="2142602818" sldId="278"/>
            <ac:spMk id="44" creationId="{47C2F2B4-CDCA-44AC-9B1D-F91BEEEDDB29}"/>
          </ac:spMkLst>
        </pc:spChg>
        <pc:spChg chg="add mod">
          <ac:chgData name="Lianming Shi" userId="S::lianming@kneron.us::b4651e3a-fae1-4625-9b70-e22f4b84c82b" providerId="AD" clId="Web-{032CC656-4112-9D18-5DAB-164A0EE2CEB8}" dt="2019-03-04T22:36:58.826" v="406" actId="1076"/>
          <ac:spMkLst>
            <pc:docMk/>
            <pc:sldMk cId="2142602818" sldId="278"/>
            <ac:spMk id="45" creationId="{E9C40D7D-A587-42A1-96B6-34048E49B7F2}"/>
          </ac:spMkLst>
        </pc:spChg>
        <pc:spChg chg="add mod">
          <ac:chgData name="Lianming Shi" userId="S::lianming@kneron.us::b4651e3a-fae1-4625-9b70-e22f4b84c82b" providerId="AD" clId="Web-{032CC656-4112-9D18-5DAB-164A0EE2CEB8}" dt="2019-03-05T01:19:36.086" v="426" actId="20577"/>
          <ac:spMkLst>
            <pc:docMk/>
            <pc:sldMk cId="2142602818" sldId="278"/>
            <ac:spMk id="46" creationId="{D0791136-F70A-4B29-B089-602E2A18E64D}"/>
          </ac:spMkLst>
        </pc:spChg>
        <pc:picChg chg="add del mod modCrop">
          <ac:chgData name="Lianming Shi" userId="S::lianming@kneron.us::b4651e3a-fae1-4625-9b70-e22f4b84c82b" providerId="AD" clId="Web-{032CC656-4112-9D18-5DAB-164A0EE2CEB8}" dt="2019-03-04T22:07:11.327" v="51"/>
          <ac:picMkLst>
            <pc:docMk/>
            <pc:sldMk cId="2142602818" sldId="278"/>
            <ac:picMk id="3" creationId="{86984480-4BB7-45FD-AAA1-3E63F7FCB969}"/>
          </ac:picMkLst>
        </pc:picChg>
        <pc:picChg chg="add mod modCrop">
          <ac:chgData name="Lianming Shi" userId="S::lianming@kneron.us::b4651e3a-fae1-4625-9b70-e22f4b84c82b" providerId="AD" clId="Web-{032CC656-4112-9D18-5DAB-164A0EE2CEB8}" dt="2019-03-04T22:36:58.451" v="376" actId="1076"/>
          <ac:picMkLst>
            <pc:docMk/>
            <pc:sldMk cId="2142602818" sldId="278"/>
            <ac:picMk id="5" creationId="{F68720F7-3E65-4156-8D92-9D3BECD66190}"/>
          </ac:picMkLst>
        </pc:picChg>
        <pc:picChg chg="add mod ord modCrop">
          <ac:chgData name="Lianming Shi" userId="S::lianming@kneron.us::b4651e3a-fae1-4625-9b70-e22f4b84c82b" providerId="AD" clId="Web-{032CC656-4112-9D18-5DAB-164A0EE2CEB8}" dt="2019-03-04T22:36:58.529" v="377" actId="1076"/>
          <ac:picMkLst>
            <pc:docMk/>
            <pc:sldMk cId="2142602818" sldId="278"/>
            <ac:picMk id="13" creationId="{48C67EBB-7C35-4095-A12F-4112F03E84CF}"/>
          </ac:picMkLst>
        </pc:picChg>
        <pc:picChg chg="add mod modCrop">
          <ac:chgData name="Lianming Shi" userId="S::lianming@kneron.us::b4651e3a-fae1-4625-9b70-e22f4b84c82b" providerId="AD" clId="Web-{032CC656-4112-9D18-5DAB-164A0EE2CEB8}" dt="2019-03-04T22:36:58.654" v="385" actId="1076"/>
          <ac:picMkLst>
            <pc:docMk/>
            <pc:sldMk cId="2142602818" sldId="278"/>
            <ac:picMk id="27" creationId="{6A4DFB96-4F5D-4421-8A8C-D1CE59335855}"/>
          </ac:picMkLst>
        </pc:picChg>
        <pc:cxnChg chg="add del mod">
          <ac:chgData name="Lianming Shi" userId="S::lianming@kneron.us::b4651e3a-fae1-4625-9b70-e22f4b84c82b" providerId="AD" clId="Web-{032CC656-4112-9D18-5DAB-164A0EE2CEB8}" dt="2019-03-04T22:08:28.968" v="66"/>
          <ac:cxnSpMkLst>
            <pc:docMk/>
            <pc:sldMk cId="2142602818" sldId="278"/>
            <ac:cxnSpMk id="15" creationId="{C5563ED7-A03A-4992-A92B-E34EC6C5493E}"/>
          </ac:cxnSpMkLst>
        </pc:cxnChg>
      </pc:sldChg>
    </pc:docChg>
  </pc:docChgLst>
  <pc:docChgLst>
    <pc:chgData name="Lianming Shi" userId="S::lianming@kneron.us::b4651e3a-fae1-4625-9b70-e22f4b84c82b" providerId="AD" clId="Web-{668311F2-0462-7200-B780-2393E1002C37}"/>
    <pc:docChg chg="addSld modSld">
      <pc:chgData name="Lianming Shi" userId="S::lianming@kneron.us::b4651e3a-fae1-4625-9b70-e22f4b84c82b" providerId="AD" clId="Web-{668311F2-0462-7200-B780-2393E1002C37}" dt="2019-03-04T19:37:48.382" v="43" actId="1076"/>
      <pc:docMkLst>
        <pc:docMk/>
      </pc:docMkLst>
      <pc:sldChg chg="addSp modSp">
        <pc:chgData name="Lianming Shi" userId="S::lianming@kneron.us::b4651e3a-fae1-4625-9b70-e22f4b84c82b" providerId="AD" clId="Web-{668311F2-0462-7200-B780-2393E1002C37}" dt="2019-03-04T19:36:13.008" v="31" actId="14100"/>
        <pc:sldMkLst>
          <pc:docMk/>
          <pc:sldMk cId="1752036235" sldId="258"/>
        </pc:sldMkLst>
        <pc:spChg chg="add mod">
          <ac:chgData name="Lianming Shi" userId="S::lianming@kneron.us::b4651e3a-fae1-4625-9b70-e22f4b84c82b" providerId="AD" clId="Web-{668311F2-0462-7200-B780-2393E1002C37}" dt="2019-03-04T19:35:35.352" v="5" actId="20577"/>
          <ac:spMkLst>
            <pc:docMk/>
            <pc:sldMk cId="1752036235" sldId="258"/>
            <ac:spMk id="3" creationId="{A52ABFA3-859A-4F33-A1AC-0A4BB28FD92F}"/>
          </ac:spMkLst>
        </pc:spChg>
        <pc:spChg chg="add mod">
          <ac:chgData name="Lianming Shi" userId="S::lianming@kneron.us::b4651e3a-fae1-4625-9b70-e22f4b84c82b" providerId="AD" clId="Web-{668311F2-0462-7200-B780-2393E1002C37}" dt="2019-03-04T19:36:13.008" v="31" actId="14100"/>
          <ac:spMkLst>
            <pc:docMk/>
            <pc:sldMk cId="1752036235" sldId="258"/>
            <ac:spMk id="6" creationId="{0E047E9C-5001-4840-AFF6-E27BB59C9EB3}"/>
          </ac:spMkLst>
        </pc:spChg>
      </pc:sldChg>
      <pc:sldChg chg="addSp delSp modSp add replId">
        <pc:chgData name="Lianming Shi" userId="S::lianming@kneron.us::b4651e3a-fae1-4625-9b70-e22f4b84c82b" providerId="AD" clId="Web-{668311F2-0462-7200-B780-2393E1002C37}" dt="2019-03-04T19:37:48.382" v="43" actId="1076"/>
        <pc:sldMkLst>
          <pc:docMk/>
          <pc:sldMk cId="2817417116" sldId="277"/>
        </pc:sldMkLst>
        <pc:spChg chg="del">
          <ac:chgData name="Lianming Shi" userId="S::lianming@kneron.us::b4651e3a-fae1-4625-9b70-e22f4b84c82b" providerId="AD" clId="Web-{668311F2-0462-7200-B780-2393E1002C37}" dt="2019-03-04T19:37:33.836" v="35"/>
          <ac:spMkLst>
            <pc:docMk/>
            <pc:sldMk cId="2817417116" sldId="277"/>
            <ac:spMk id="3" creationId="{05080AB9-12F3-404C-96E0-8C080E952DD0}"/>
          </ac:spMkLst>
        </pc:spChg>
        <pc:spChg chg="del">
          <ac:chgData name="Lianming Shi" userId="S::lianming@kneron.us::b4651e3a-fae1-4625-9b70-e22f4b84c82b" providerId="AD" clId="Web-{668311F2-0462-7200-B780-2393E1002C37}" dt="2019-03-04T19:37:33.836" v="36"/>
          <ac:spMkLst>
            <pc:docMk/>
            <pc:sldMk cId="2817417116" sldId="277"/>
            <ac:spMk id="6" creationId="{631C7778-C126-46D6-8C32-98F300082205}"/>
          </ac:spMkLst>
        </pc:spChg>
        <pc:spChg chg="del">
          <ac:chgData name="Lianming Shi" userId="S::lianming@kneron.us::b4651e3a-fae1-4625-9b70-e22f4b84c82b" providerId="AD" clId="Web-{668311F2-0462-7200-B780-2393E1002C37}" dt="2019-03-04T19:37:33.836" v="34"/>
          <ac:spMkLst>
            <pc:docMk/>
            <pc:sldMk cId="2817417116" sldId="277"/>
            <ac:spMk id="9" creationId="{596EC14C-4ECD-4F18-9E39-3BDBD29A3147}"/>
          </ac:spMkLst>
        </pc:spChg>
        <pc:spChg chg="del">
          <ac:chgData name="Lianming Shi" userId="S::lianming@kneron.us::b4651e3a-fae1-4625-9b70-e22f4b84c82b" providerId="AD" clId="Web-{668311F2-0462-7200-B780-2393E1002C37}" dt="2019-03-04T19:37:33.836" v="39"/>
          <ac:spMkLst>
            <pc:docMk/>
            <pc:sldMk cId="2817417116" sldId="277"/>
            <ac:spMk id="10" creationId="{FA8C46BC-10D8-4303-8031-AF24392222EE}"/>
          </ac:spMkLst>
        </pc:spChg>
        <pc:spChg chg="del">
          <ac:chgData name="Lianming Shi" userId="S::lianming@kneron.us::b4651e3a-fae1-4625-9b70-e22f4b84c82b" providerId="AD" clId="Web-{668311F2-0462-7200-B780-2393E1002C37}" dt="2019-03-04T19:37:33.836" v="38"/>
          <ac:spMkLst>
            <pc:docMk/>
            <pc:sldMk cId="2817417116" sldId="277"/>
            <ac:spMk id="11" creationId="{F2576E4E-CE0B-493A-90A3-D8B0D2579E93}"/>
          </ac:spMkLst>
        </pc:spChg>
        <pc:picChg chg="del">
          <ac:chgData name="Lianming Shi" userId="S::lianming@kneron.us::b4651e3a-fae1-4625-9b70-e22f4b84c82b" providerId="AD" clId="Web-{668311F2-0462-7200-B780-2393E1002C37}" dt="2019-03-04T19:37:33.836" v="37"/>
          <ac:picMkLst>
            <pc:docMk/>
            <pc:sldMk cId="2817417116" sldId="277"/>
            <ac:picMk id="2" creationId="{3BB75417-9B0C-49F1-BE2D-FB6DB5723393}"/>
          </ac:picMkLst>
        </pc:picChg>
        <pc:picChg chg="del">
          <ac:chgData name="Lianming Shi" userId="S::lianming@kneron.us::b4651e3a-fae1-4625-9b70-e22f4b84c82b" providerId="AD" clId="Web-{668311F2-0462-7200-B780-2393E1002C37}" dt="2019-03-04T19:37:28.539" v="33"/>
          <ac:picMkLst>
            <pc:docMk/>
            <pc:sldMk cId="2817417116" sldId="277"/>
            <ac:picMk id="4" creationId="{A7C62587-CC2B-41CF-9320-5ACC7F1D16D6}"/>
          </ac:picMkLst>
        </pc:picChg>
        <pc:picChg chg="add mod">
          <ac:chgData name="Lianming Shi" userId="S::lianming@kneron.us::b4651e3a-fae1-4625-9b70-e22f4b84c82b" providerId="AD" clId="Web-{668311F2-0462-7200-B780-2393E1002C37}" dt="2019-03-04T19:37:48.382" v="43" actId="1076"/>
          <ac:picMkLst>
            <pc:docMk/>
            <pc:sldMk cId="2817417116" sldId="277"/>
            <ac:picMk id="5" creationId="{70984AD5-BDC2-4A0C-A9A7-62E5829265F8}"/>
          </ac:picMkLst>
        </pc:picChg>
      </pc:sldChg>
    </pc:docChg>
  </pc:docChgLst>
  <pc:docChgLst>
    <pc:chgData name="Lianming Shi" userId="S::lianming@kneron.us::b4651e3a-fae1-4625-9b70-e22f4b84c82b" providerId="AD" clId="Web-{875F9371-7F33-7BCC-89CB-401931BC9DA7}"/>
    <pc:docChg chg="addSld delSld modSld sldOrd">
      <pc:chgData name="Lianming Shi" userId="S::lianming@kneron.us::b4651e3a-fae1-4625-9b70-e22f4b84c82b" providerId="AD" clId="Web-{875F9371-7F33-7BCC-89CB-401931BC9DA7}" dt="2019-02-27T22:34:21.265" v="1287"/>
      <pc:docMkLst>
        <pc:docMk/>
      </pc:docMkLst>
      <pc:sldChg chg="addSp delSp modSp new del">
        <pc:chgData name="Lianming Shi" userId="S::lianming@kneron.us::b4651e3a-fae1-4625-9b70-e22f4b84c82b" providerId="AD" clId="Web-{875F9371-7F33-7BCC-89CB-401931BC9DA7}" dt="2019-02-27T19:51:01.616" v="26"/>
        <pc:sldMkLst>
          <pc:docMk/>
          <pc:sldMk cId="996163648" sldId="273"/>
        </pc:sldMkLst>
        <pc:spChg chg="del">
          <ac:chgData name="Lianming Shi" userId="S::lianming@kneron.us::b4651e3a-fae1-4625-9b70-e22f4b84c82b" providerId="AD" clId="Web-{875F9371-7F33-7BCC-89CB-401931BC9DA7}" dt="2019-02-27T19:36:24" v="2"/>
          <ac:spMkLst>
            <pc:docMk/>
            <pc:sldMk cId="996163648" sldId="273"/>
            <ac:spMk id="2" creationId="{3A239BD9-64F1-4C35-A451-3BA12FF6FFC1}"/>
          </ac:spMkLst>
        </pc:spChg>
        <pc:spChg chg="del">
          <ac:chgData name="Lianming Shi" userId="S::lianming@kneron.us::b4651e3a-fae1-4625-9b70-e22f4b84c82b" providerId="AD" clId="Web-{875F9371-7F33-7BCC-89CB-401931BC9DA7}" dt="2019-02-27T19:36:21.140" v="1"/>
          <ac:spMkLst>
            <pc:docMk/>
            <pc:sldMk cId="996163648" sldId="273"/>
            <ac:spMk id="3" creationId="{D5B3697E-A607-475E-979E-5B7E4D82677A}"/>
          </ac:spMkLst>
        </pc:spChg>
        <pc:spChg chg="add del mod">
          <ac:chgData name="Lianming Shi" userId="S::lianming@kneron.us::b4651e3a-fae1-4625-9b70-e22f4b84c82b" providerId="AD" clId="Web-{875F9371-7F33-7BCC-89CB-401931BC9DA7}" dt="2019-02-27T19:36:36.719" v="11"/>
          <ac:spMkLst>
            <pc:docMk/>
            <pc:sldMk cId="996163648" sldId="273"/>
            <ac:spMk id="4" creationId="{6158ED58-5247-4B3B-BB61-8BFA197D6533}"/>
          </ac:spMkLst>
        </pc:spChg>
        <pc:spChg chg="add del mod">
          <ac:chgData name="Lianming Shi" userId="S::lianming@kneron.us::b4651e3a-fae1-4625-9b70-e22f4b84c82b" providerId="AD" clId="Web-{875F9371-7F33-7BCC-89CB-401931BC9DA7}" dt="2019-02-27T19:37:03.969" v="20"/>
          <ac:spMkLst>
            <pc:docMk/>
            <pc:sldMk cId="996163648" sldId="273"/>
            <ac:spMk id="7" creationId="{E38E529A-4ED2-48B4-AA8E-083AE049E3A1}"/>
          </ac:spMkLst>
        </pc:spChg>
        <pc:graphicFrameChg chg="add del mod modGraphic">
          <ac:chgData name="Lianming Shi" userId="S::lianming@kneron.us::b4651e3a-fae1-4625-9b70-e22f4b84c82b" providerId="AD" clId="Web-{875F9371-7F33-7BCC-89CB-401931BC9DA7}" dt="2019-02-27T19:37:11.875" v="23"/>
          <ac:graphicFrameMkLst>
            <pc:docMk/>
            <pc:sldMk cId="996163648" sldId="273"/>
            <ac:graphicFrameMk id="5" creationId="{4763A7AF-3FCA-44FB-8055-3FD405527AB7}"/>
          </ac:graphicFrameMkLst>
        </pc:graphicFrameChg>
        <pc:picChg chg="add">
          <ac:chgData name="Lianming Shi" userId="S::lianming@kneron.us::b4651e3a-fae1-4625-9b70-e22f4b84c82b" providerId="AD" clId="Web-{875F9371-7F33-7BCC-89CB-401931BC9DA7}" dt="2019-02-27T19:50:56.319" v="24"/>
          <ac:picMkLst>
            <pc:docMk/>
            <pc:sldMk cId="996163648" sldId="273"/>
            <ac:picMk id="9" creationId="{7591BC38-0FBE-4AC1-B3FD-AC802DC94E9C}"/>
          </ac:picMkLst>
        </pc:picChg>
      </pc:sldChg>
      <pc:sldChg chg="addSp delSp modSp add ord replId">
        <pc:chgData name="Lianming Shi" userId="S::lianming@kneron.us::b4651e3a-fae1-4625-9b70-e22f4b84c82b" providerId="AD" clId="Web-{875F9371-7F33-7BCC-89CB-401931BC9DA7}" dt="2019-02-27T22:34:21.265" v="1287"/>
        <pc:sldMkLst>
          <pc:docMk/>
          <pc:sldMk cId="1030788403" sldId="274"/>
        </pc:sldMkLst>
        <pc:spChg chg="add mod">
          <ac:chgData name="Lianming Shi" userId="S::lianming@kneron.us::b4651e3a-fae1-4625-9b70-e22f4b84c82b" providerId="AD" clId="Web-{875F9371-7F33-7BCC-89CB-401931BC9DA7}" dt="2019-02-27T22:33:57.030" v="1268"/>
          <ac:spMkLst>
            <pc:docMk/>
            <pc:sldMk cId="1030788403" sldId="274"/>
            <ac:spMk id="3" creationId="{860B1BCA-E0B7-4270-8BC4-2BACAB8FF73D}"/>
          </ac:spMkLst>
        </pc:spChg>
        <pc:spChg chg="mod">
          <ac:chgData name="Lianming Shi" userId="S::lianming@kneron.us::b4651e3a-fae1-4625-9b70-e22f4b84c82b" providerId="AD" clId="Web-{875F9371-7F33-7BCC-89CB-401931BC9DA7}" dt="2019-02-27T19:54:52.774" v="375"/>
          <ac:spMkLst>
            <pc:docMk/>
            <pc:sldMk cId="1030788403" sldId="274"/>
            <ac:spMk id="4" creationId="{00000000-0000-0000-0000-000000000000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108" v="1269"/>
          <ac:spMkLst>
            <pc:docMk/>
            <pc:sldMk cId="1030788403" sldId="274"/>
            <ac:spMk id="5" creationId="{51F316B6-7CA4-4D01-932F-A66E3CAA470C}"/>
          </ac:spMkLst>
        </pc:spChg>
        <pc:spChg chg="add mod">
          <ac:chgData name="Lianming Shi" userId="S::lianming@kneron.us::b4651e3a-fae1-4625-9b70-e22f4b84c82b" providerId="AD" clId="Web-{875F9371-7F33-7BCC-89CB-401931BC9DA7}" dt="2019-02-27T22:13:56.360" v="777" actId="14100"/>
          <ac:spMkLst>
            <pc:docMk/>
            <pc:sldMk cId="1030788403" sldId="274"/>
            <ac:spMk id="6" creationId="{462100DD-4BD6-4C96-A97F-E348BEE5C909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01:06.470" v="502"/>
          <ac:spMkLst>
            <pc:docMk/>
            <pc:sldMk cId="1030788403" sldId="274"/>
            <ac:spMk id="7" creationId="{66047ACE-6036-4ED5-8D22-F3722D90779B}"/>
          </ac:spMkLst>
        </pc:spChg>
        <pc:spChg chg="del mod">
          <ac:chgData name="Lianming Shi" userId="S::lianming@kneron.us::b4651e3a-fae1-4625-9b70-e22f4b84c82b" providerId="AD" clId="Web-{875F9371-7F33-7BCC-89CB-401931BC9DA7}" dt="2019-02-27T19:51:08.663" v="31"/>
          <ac:spMkLst>
            <pc:docMk/>
            <pc:sldMk cId="1030788403" sldId="274"/>
            <ac:spMk id="7" creationId="{E58A8A78-B165-48DF-BB99-4D3D2E4910C7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202" v="1270"/>
          <ac:spMkLst>
            <pc:docMk/>
            <pc:sldMk cId="1030788403" sldId="274"/>
            <ac:spMk id="9" creationId="{6938CC83-2C1F-4C5A-BA2F-641638793294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06:58.438" v="568"/>
          <ac:spMkLst>
            <pc:docMk/>
            <pc:sldMk cId="1030788403" sldId="274"/>
            <ac:spMk id="10" creationId="{2EC91E59-FF39-4A99-9A76-99CF4D5FC311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06:57.704" v="567"/>
          <ac:spMkLst>
            <pc:docMk/>
            <pc:sldMk cId="1030788403" sldId="274"/>
            <ac:spMk id="11" creationId="{EC8898B1-50F2-40C7-9C62-B9D106511FF8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06:55.688" v="565"/>
          <ac:spMkLst>
            <pc:docMk/>
            <pc:sldMk cId="1030788403" sldId="274"/>
            <ac:spMk id="12" creationId="{4418CF4C-E42D-4597-8390-03BFBAC9D659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06:56.438" v="566"/>
          <ac:spMkLst>
            <pc:docMk/>
            <pc:sldMk cId="1030788403" sldId="274"/>
            <ac:spMk id="13" creationId="{3408A259-D886-483A-B87B-30DB9C859A66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05:04.189" v="552"/>
          <ac:spMkLst>
            <pc:docMk/>
            <pc:sldMk cId="1030788403" sldId="274"/>
            <ac:spMk id="14" creationId="{69BA572F-91C1-4584-928A-F7DABB759E29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03:31.392" v="526"/>
          <ac:spMkLst>
            <pc:docMk/>
            <pc:sldMk cId="1030788403" sldId="274"/>
            <ac:spMk id="15" creationId="{AC5ECD70-3B25-40AF-BD00-F661CC8C4BC5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296" v="1271"/>
          <ac:spMkLst>
            <pc:docMk/>
            <pc:sldMk cId="1030788403" sldId="274"/>
            <ac:spMk id="16" creationId="{19673A58-AB1B-4C15-A5DC-444884B1B846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374" v="1272"/>
          <ac:spMkLst>
            <pc:docMk/>
            <pc:sldMk cId="1030788403" sldId="274"/>
            <ac:spMk id="17" creationId="{523A23F7-9F5E-41AC-B9D5-DB90BC49C6C3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468" v="1273"/>
          <ac:spMkLst>
            <pc:docMk/>
            <pc:sldMk cId="1030788403" sldId="274"/>
            <ac:spMk id="18" creationId="{99C59CF9-73EE-4629-8FD5-085F122C77EA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562" v="1274"/>
          <ac:spMkLst>
            <pc:docMk/>
            <pc:sldMk cId="1030788403" sldId="274"/>
            <ac:spMk id="19" creationId="{7BA9E35E-067B-44AF-97F2-9CBA5470FF51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655" v="1275"/>
          <ac:spMkLst>
            <pc:docMk/>
            <pc:sldMk cId="1030788403" sldId="274"/>
            <ac:spMk id="20" creationId="{266D1B14-FA10-4A2F-AC3B-FF17E881C5FE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749" v="1276"/>
          <ac:spMkLst>
            <pc:docMk/>
            <pc:sldMk cId="1030788403" sldId="274"/>
            <ac:spMk id="21" creationId="{9D33E280-E7D5-4893-A95A-805A09463843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858" v="1277"/>
          <ac:spMkLst>
            <pc:docMk/>
            <pc:sldMk cId="1030788403" sldId="274"/>
            <ac:spMk id="22" creationId="{2A60056E-CB4A-4AB5-8E98-544011869442}"/>
          </ac:spMkLst>
        </pc:spChg>
        <pc:spChg chg="add mod">
          <ac:chgData name="Lianming Shi" userId="S::lianming@kneron.us::b4651e3a-fae1-4625-9b70-e22f4b84c82b" providerId="AD" clId="Web-{875F9371-7F33-7BCC-89CB-401931BC9DA7}" dt="2019-02-27T22:34:20.593" v="1279"/>
          <ac:spMkLst>
            <pc:docMk/>
            <pc:sldMk cId="1030788403" sldId="274"/>
            <ac:spMk id="23" creationId="{AF8EDFEC-7370-431A-B17F-AB36E561AD61}"/>
          </ac:spMkLst>
        </pc:spChg>
        <pc:spChg chg="add mod">
          <ac:chgData name="Lianming Shi" userId="S::lianming@kneron.us::b4651e3a-fae1-4625-9b70-e22f4b84c82b" providerId="AD" clId="Web-{875F9371-7F33-7BCC-89CB-401931BC9DA7}" dt="2019-02-27T22:34:20.671" v="1280"/>
          <ac:spMkLst>
            <pc:docMk/>
            <pc:sldMk cId="1030788403" sldId="274"/>
            <ac:spMk id="24" creationId="{CEFEA548-0C90-4BD9-8CB2-D594417AAF50}"/>
          </ac:spMkLst>
        </pc:spChg>
        <pc:spChg chg="add mod">
          <ac:chgData name="Lianming Shi" userId="S::lianming@kneron.us::b4651e3a-fae1-4625-9b70-e22f4b84c82b" providerId="AD" clId="Web-{875F9371-7F33-7BCC-89CB-401931BC9DA7}" dt="2019-02-27T22:34:20.765" v="1281"/>
          <ac:spMkLst>
            <pc:docMk/>
            <pc:sldMk cId="1030788403" sldId="274"/>
            <ac:spMk id="25" creationId="{2A1766BC-8099-4218-8F8A-F79EED983024}"/>
          </ac:spMkLst>
        </pc:spChg>
        <pc:spChg chg="add mod">
          <ac:chgData name="Lianming Shi" userId="S::lianming@kneron.us::b4651e3a-fae1-4625-9b70-e22f4b84c82b" providerId="AD" clId="Web-{875F9371-7F33-7BCC-89CB-401931BC9DA7}" dt="2019-02-27T22:34:20.858" v="1282"/>
          <ac:spMkLst>
            <pc:docMk/>
            <pc:sldMk cId="1030788403" sldId="274"/>
            <ac:spMk id="26" creationId="{EC938031-511B-43BF-8DC6-CF6264F0AC26}"/>
          </ac:spMkLst>
        </pc:spChg>
        <pc:spChg chg="add mod">
          <ac:chgData name="Lianming Shi" userId="S::lianming@kneron.us::b4651e3a-fae1-4625-9b70-e22f4b84c82b" providerId="AD" clId="Web-{875F9371-7F33-7BCC-89CB-401931BC9DA7}" dt="2019-02-27T22:34:20.936" v="1283"/>
          <ac:spMkLst>
            <pc:docMk/>
            <pc:sldMk cId="1030788403" sldId="274"/>
            <ac:spMk id="27" creationId="{ECEE3A72-B978-4646-A12D-474FEC6C287E}"/>
          </ac:spMkLst>
        </pc:spChg>
        <pc:spChg chg="add mod">
          <ac:chgData name="Lianming Shi" userId="S::lianming@kneron.us::b4651e3a-fae1-4625-9b70-e22f4b84c82b" providerId="AD" clId="Web-{875F9371-7F33-7BCC-89CB-401931BC9DA7}" dt="2019-02-27T22:34:21.015" v="1284"/>
          <ac:spMkLst>
            <pc:docMk/>
            <pc:sldMk cId="1030788403" sldId="274"/>
            <ac:spMk id="28" creationId="{28C19D3C-41CB-4ADE-ADBC-26459B86F565}"/>
          </ac:spMkLst>
        </pc:spChg>
        <pc:spChg chg="add mod">
          <ac:chgData name="Lianming Shi" userId="S::lianming@kneron.us::b4651e3a-fae1-4625-9b70-e22f4b84c82b" providerId="AD" clId="Web-{875F9371-7F33-7BCC-89CB-401931BC9DA7}" dt="2019-02-27T22:34:21.093" v="1285"/>
          <ac:spMkLst>
            <pc:docMk/>
            <pc:sldMk cId="1030788403" sldId="274"/>
            <ac:spMk id="29" creationId="{9BD276A2-B2CC-44C5-AC72-960F4009BAB5}"/>
          </ac:spMkLst>
        </pc:spChg>
        <pc:spChg chg="add mod">
          <ac:chgData name="Lianming Shi" userId="S::lianming@kneron.us::b4651e3a-fae1-4625-9b70-e22f4b84c82b" providerId="AD" clId="Web-{875F9371-7F33-7BCC-89CB-401931BC9DA7}" dt="2019-02-27T22:34:21.187" v="1286"/>
          <ac:spMkLst>
            <pc:docMk/>
            <pc:sldMk cId="1030788403" sldId="274"/>
            <ac:spMk id="30" creationId="{C8380B0C-54A6-43FA-9087-7E9595D84111}"/>
          </ac:spMkLst>
        </pc:spChg>
        <pc:spChg chg="add mod">
          <ac:chgData name="Lianming Shi" userId="S::lianming@kneron.us::b4651e3a-fae1-4625-9b70-e22f4b84c82b" providerId="AD" clId="Web-{875F9371-7F33-7BCC-89CB-401931BC9DA7}" dt="2019-02-27T22:34:21.265" v="1287"/>
          <ac:spMkLst>
            <pc:docMk/>
            <pc:sldMk cId="1030788403" sldId="274"/>
            <ac:spMk id="31" creationId="{770300D4-FF6A-46A6-9D0B-D10B1581EBE1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17.015" v="1265"/>
          <ac:spMkLst>
            <pc:docMk/>
            <pc:sldMk cId="1030788403" sldId="274"/>
            <ac:spMk id="32" creationId="{896CD618-48C3-4E45-9B06-5D4EE96AAF7F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33:02.062" v="1263"/>
          <ac:spMkLst>
            <pc:docMk/>
            <pc:sldMk cId="1030788403" sldId="274"/>
            <ac:spMk id="33" creationId="{1ED46C8B-9206-45B4-84CE-3D3A0206C709}"/>
          </ac:spMkLst>
        </pc:spChg>
        <pc:spChg chg="add mod">
          <ac:chgData name="Lianming Shi" userId="S::lianming@kneron.us::b4651e3a-fae1-4625-9b70-e22f4b84c82b" providerId="AD" clId="Web-{875F9371-7F33-7BCC-89CB-401931BC9DA7}" dt="2019-02-27T22:33:57.937" v="1278"/>
          <ac:spMkLst>
            <pc:docMk/>
            <pc:sldMk cId="1030788403" sldId="274"/>
            <ac:spMk id="35" creationId="{FB33F248-092B-4FBF-8E7A-42BDF185AED4}"/>
          </ac:spMkLst>
        </pc:spChg>
        <pc:graphicFrameChg chg="add del mod modGraphic">
          <ac:chgData name="Lianming Shi" userId="S::lianming@kneron.us::b4651e3a-fae1-4625-9b70-e22f4b84c82b" providerId="AD" clId="Web-{875F9371-7F33-7BCC-89CB-401931BC9DA7}" dt="2019-02-27T19:57:42.150" v="381"/>
          <ac:graphicFrameMkLst>
            <pc:docMk/>
            <pc:sldMk cId="1030788403" sldId="274"/>
            <ac:graphicFrameMk id="3" creationId="{6EF9A0BF-41A1-41F2-BE2D-DD9C2A88BE58}"/>
          </ac:graphicFrameMkLst>
        </pc:graphicFrameChg>
        <pc:picChg chg="mod modCrop">
          <ac:chgData name="Lianming Shi" userId="S::lianming@kneron.us::b4651e3a-fae1-4625-9b70-e22f4b84c82b" providerId="AD" clId="Web-{875F9371-7F33-7BCC-89CB-401931BC9DA7}" dt="2019-02-27T22:29:42.296" v="1234" actId="1076"/>
          <ac:picMkLst>
            <pc:docMk/>
            <pc:sldMk cId="1030788403" sldId="274"/>
            <ac:picMk id="2" creationId="{66326A02-DDD3-4645-A678-E47CFB7500C5}"/>
          </ac:picMkLst>
        </pc:picChg>
        <pc:picChg chg="add mod modCrop">
          <ac:chgData name="Lianming Shi" userId="S::lianming@kneron.us::b4651e3a-fae1-4625-9b70-e22f4b84c82b" providerId="AD" clId="Web-{875F9371-7F33-7BCC-89CB-401931BC9DA7}" dt="2019-02-27T20:00:11.542" v="391" actId="1076"/>
          <ac:picMkLst>
            <pc:docMk/>
            <pc:sldMk cId="1030788403" sldId="274"/>
            <ac:picMk id="8" creationId="{7B6B3BED-9358-4843-B51E-65DA25D7DD15}"/>
          </ac:picMkLst>
        </pc:picChg>
        <pc:picChg chg="add mod modCrop">
          <ac:chgData name="Lianming Shi" userId="S::lianming@kneron.us::b4651e3a-fae1-4625-9b70-e22f4b84c82b" providerId="AD" clId="Web-{875F9371-7F33-7BCC-89CB-401931BC9DA7}" dt="2019-02-27T22:32:55.718" v="1261" actId="1076"/>
          <ac:picMkLst>
            <pc:docMk/>
            <pc:sldMk cId="1030788403" sldId="274"/>
            <ac:picMk id="34" creationId="{5E8132F6-273A-4C5B-8AE9-5ACA637B5B91}"/>
          </ac:picMkLst>
        </pc:picChg>
      </pc:sldChg>
      <pc:sldChg chg="addSp delSp modSp new del">
        <pc:chgData name="Lianming Shi" userId="S::lianming@kneron.us::b4651e3a-fae1-4625-9b70-e22f4b84c82b" providerId="AD" clId="Web-{875F9371-7F33-7BCC-89CB-401931BC9DA7}" dt="2019-02-27T22:11:16.815" v="756"/>
        <pc:sldMkLst>
          <pc:docMk/>
          <pc:sldMk cId="2277350083" sldId="275"/>
        </pc:sldMkLst>
        <pc:spChg chg="del">
          <ac:chgData name="Lianming Shi" userId="S::lianming@kneron.us::b4651e3a-fae1-4625-9b70-e22f4b84c82b" providerId="AD" clId="Web-{875F9371-7F33-7BCC-89CB-401931BC9DA7}" dt="2019-02-27T22:07:33.923" v="572"/>
          <ac:spMkLst>
            <pc:docMk/>
            <pc:sldMk cId="2277350083" sldId="275"/>
            <ac:spMk id="2" creationId="{15F6AD85-6197-4002-A28A-17B6B3C608F3}"/>
          </ac:spMkLst>
        </pc:spChg>
        <pc:spChg chg="del">
          <ac:chgData name="Lianming Shi" userId="S::lianming@kneron.us::b4651e3a-fae1-4625-9b70-e22f4b84c82b" providerId="AD" clId="Web-{875F9371-7F33-7BCC-89CB-401931BC9DA7}" dt="2019-02-27T22:07:33.095" v="571"/>
          <ac:spMkLst>
            <pc:docMk/>
            <pc:sldMk cId="2277350083" sldId="275"/>
            <ac:spMk id="3" creationId="{ABC28FBF-3BFA-4B29-BF31-9D1F2AE1B6D7}"/>
          </ac:spMkLst>
        </pc:spChg>
        <pc:spChg chg="add mod">
          <ac:chgData name="Lianming Shi" userId="S::lianming@kneron.us::b4651e3a-fae1-4625-9b70-e22f4b84c82b" providerId="AD" clId="Web-{875F9371-7F33-7BCC-89CB-401931BC9DA7}" dt="2019-02-27T22:07:46.719" v="578" actId="1076"/>
          <ac:spMkLst>
            <pc:docMk/>
            <pc:sldMk cId="2277350083" sldId="275"/>
            <ac:spMk id="7" creationId="{5015DC2A-B427-4138-B74E-422743AAA8E2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07:58.626" v="582"/>
          <ac:spMkLst>
            <pc:docMk/>
            <pc:sldMk cId="2277350083" sldId="275"/>
            <ac:spMk id="9" creationId="{FA2A7968-298E-4BB2-BB1C-A93394A60A15}"/>
          </ac:spMkLst>
        </pc:spChg>
        <pc:spChg chg="add del mod">
          <ac:chgData name="Lianming Shi" userId="S::lianming@kneron.us::b4651e3a-fae1-4625-9b70-e22f4b84c82b" providerId="AD" clId="Web-{875F9371-7F33-7BCC-89CB-401931BC9DA7}" dt="2019-02-27T22:07:57.626" v="581"/>
          <ac:spMkLst>
            <pc:docMk/>
            <pc:sldMk cId="2277350083" sldId="275"/>
            <ac:spMk id="11" creationId="{463B98C6-D23B-473A-9C66-9C829BAE3A58}"/>
          </ac:spMkLst>
        </pc:spChg>
        <pc:graphicFrameChg chg="add mod modGraphic">
          <ac:chgData name="Lianming Shi" userId="S::lianming@kneron.us::b4651e3a-fae1-4625-9b70-e22f4b84c82b" providerId="AD" clId="Web-{875F9371-7F33-7BCC-89CB-401931BC9DA7}" dt="2019-02-27T22:11:07.313" v="755"/>
          <ac:graphicFrameMkLst>
            <pc:docMk/>
            <pc:sldMk cId="2277350083" sldId="275"/>
            <ac:graphicFrameMk id="12" creationId="{D202190E-DF5D-4014-8392-46D7B871C489}"/>
          </ac:graphicFrameMkLst>
        </pc:graphicFrameChg>
        <pc:picChg chg="add del mod">
          <ac:chgData name="Lianming Shi" userId="S::lianming@kneron.us::b4651e3a-fae1-4625-9b70-e22f4b84c82b" providerId="AD" clId="Web-{875F9371-7F33-7BCC-89CB-401931BC9DA7}" dt="2019-02-27T22:10:53.501" v="741"/>
          <ac:picMkLst>
            <pc:docMk/>
            <pc:sldMk cId="2277350083" sldId="275"/>
            <ac:picMk id="5" creationId="{1F763EBE-F325-4709-99B9-DB3824B448EF}"/>
          </ac:picMkLst>
        </pc:picChg>
      </pc:sldChg>
    </pc:docChg>
  </pc:docChgLst>
  <pc:docChgLst>
    <pc:chgData name="Lianming Shi" userId="S::lianming@kneron.us::b4651e3a-fae1-4625-9b70-e22f4b84c82b" providerId="AD" clId="Web-{DA78B622-6824-361A-DAF9-2501639D95F9}"/>
    <pc:docChg chg="modSld">
      <pc:chgData name="Lianming Shi" userId="S::lianming@kneron.us::b4651e3a-fae1-4625-9b70-e22f4b84c82b" providerId="AD" clId="Web-{DA78B622-6824-361A-DAF9-2501639D95F9}" dt="2019-02-25T19:18:47.166" v="41" actId="1076"/>
      <pc:docMkLst>
        <pc:docMk/>
      </pc:docMkLst>
      <pc:sldChg chg="addSp delSp modSp">
        <pc:chgData name="Lianming Shi" userId="S::lianming@kneron.us::b4651e3a-fae1-4625-9b70-e22f4b84c82b" providerId="AD" clId="Web-{DA78B622-6824-361A-DAF9-2501639D95F9}" dt="2019-02-25T19:18:47.166" v="41" actId="1076"/>
        <pc:sldMkLst>
          <pc:docMk/>
          <pc:sldMk cId="581526913" sldId="259"/>
        </pc:sldMkLst>
        <pc:picChg chg="del">
          <ac:chgData name="Lianming Shi" userId="S::lianming@kneron.us::b4651e3a-fae1-4625-9b70-e22f4b84c82b" providerId="AD" clId="Web-{DA78B622-6824-361A-DAF9-2501639D95F9}" dt="2019-02-25T19:17:20.197" v="19"/>
          <ac:picMkLst>
            <pc:docMk/>
            <pc:sldMk cId="581526913" sldId="259"/>
            <ac:picMk id="2" creationId="{B6CC8B91-D23E-4678-8978-2BF5700C00BC}"/>
          </ac:picMkLst>
        </pc:picChg>
        <pc:picChg chg="add del mod modCrop">
          <ac:chgData name="Lianming Shi" userId="S::lianming@kneron.us::b4651e3a-fae1-4625-9b70-e22f4b84c82b" providerId="AD" clId="Web-{DA78B622-6824-361A-DAF9-2501639D95F9}" dt="2019-02-25T19:17:47.150" v="29"/>
          <ac:picMkLst>
            <pc:docMk/>
            <pc:sldMk cId="581526913" sldId="259"/>
            <ac:picMk id="3" creationId="{74C5E95F-5D84-4D3D-8ADC-936160F73F77}"/>
          </ac:picMkLst>
        </pc:picChg>
        <pc:picChg chg="add mod modCrop">
          <ac:chgData name="Lianming Shi" userId="S::lianming@kneron.us::b4651e3a-fae1-4625-9b70-e22f4b84c82b" providerId="AD" clId="Web-{DA78B622-6824-361A-DAF9-2501639D95F9}" dt="2019-02-25T19:18:00.775" v="31"/>
          <ac:picMkLst>
            <pc:docMk/>
            <pc:sldMk cId="581526913" sldId="259"/>
            <ac:picMk id="6" creationId="{02BD2F9A-407A-4E27-905C-38F3C33CA3A6}"/>
          </ac:picMkLst>
        </pc:picChg>
        <pc:picChg chg="add mod modCrop">
          <ac:chgData name="Lianming Shi" userId="S::lianming@kneron.us::b4651e3a-fae1-4625-9b70-e22f4b84c82b" providerId="AD" clId="Web-{DA78B622-6824-361A-DAF9-2501639D95F9}" dt="2019-02-25T19:18:47.166" v="41" actId="1076"/>
          <ac:picMkLst>
            <pc:docMk/>
            <pc:sldMk cId="581526913" sldId="259"/>
            <ac:picMk id="8" creationId="{37035805-6CE1-477D-A97F-324EB2AB99C5}"/>
          </ac:picMkLst>
        </pc:picChg>
      </pc:sldChg>
    </pc:docChg>
  </pc:docChgLst>
  <pc:docChgLst>
    <pc:chgData name="Lianming Shi" userId="S::lianming@kneron.us::b4651e3a-fae1-4625-9b70-e22f4b84c82b" providerId="AD" clId="Web-{03F031F3-00EA-9777-0315-033E9FB80FC2}"/>
    <pc:docChg chg="addSld delSld modSld">
      <pc:chgData name="Lianming Shi" userId="S::lianming@kneron.us::b4651e3a-fae1-4625-9b70-e22f4b84c82b" providerId="AD" clId="Web-{03F031F3-00EA-9777-0315-033E9FB80FC2}" dt="2019-02-27T18:58:29.433" v="357" actId="1076"/>
      <pc:docMkLst>
        <pc:docMk/>
      </pc:docMkLst>
      <pc:sldChg chg="modSp">
        <pc:chgData name="Lianming Shi" userId="S::lianming@kneron.us::b4651e3a-fae1-4625-9b70-e22f4b84c82b" providerId="AD" clId="Web-{03F031F3-00EA-9777-0315-033E9FB80FC2}" dt="2019-02-27T18:57:13.496" v="350" actId="1076"/>
        <pc:sldMkLst>
          <pc:docMk/>
          <pc:sldMk cId="925356393" sldId="261"/>
        </pc:sldMkLst>
        <pc:picChg chg="mod">
          <ac:chgData name="Lianming Shi" userId="S::lianming@kneron.us::b4651e3a-fae1-4625-9b70-e22f4b84c82b" providerId="AD" clId="Web-{03F031F3-00EA-9777-0315-033E9FB80FC2}" dt="2019-02-27T18:57:13.496" v="350" actId="1076"/>
          <ac:picMkLst>
            <pc:docMk/>
            <pc:sldMk cId="925356393" sldId="261"/>
            <ac:picMk id="2" creationId="{34F3A50B-6C43-4467-B9BB-308F059B7492}"/>
          </ac:picMkLst>
        </pc:picChg>
      </pc:sldChg>
      <pc:sldChg chg="addSp modSp">
        <pc:chgData name="Lianming Shi" userId="S::lianming@kneron.us::b4651e3a-fae1-4625-9b70-e22f4b84c82b" providerId="AD" clId="Web-{03F031F3-00EA-9777-0315-033E9FB80FC2}" dt="2019-02-27T18:58:16.808" v="354" actId="20577"/>
        <pc:sldMkLst>
          <pc:docMk/>
          <pc:sldMk cId="4016697062" sldId="264"/>
        </pc:sldMkLst>
        <pc:spChg chg="add mod">
          <ac:chgData name="Lianming Shi" userId="S::lianming@kneron.us::b4651e3a-fae1-4625-9b70-e22f4b84c82b" providerId="AD" clId="Web-{03F031F3-00EA-9777-0315-033E9FB80FC2}" dt="2019-02-27T18:57:57.246" v="353"/>
          <ac:spMkLst>
            <pc:docMk/>
            <pc:sldMk cId="4016697062" sldId="264"/>
            <ac:spMk id="2" creationId="{69B206CA-DBFD-49F5-8922-F48FD4150E70}"/>
          </ac:spMkLst>
        </pc:spChg>
        <pc:spChg chg="add mod">
          <ac:chgData name="Lianming Shi" userId="S::lianming@kneron.us::b4651e3a-fae1-4625-9b70-e22f4b84c82b" providerId="AD" clId="Web-{03F031F3-00EA-9777-0315-033E9FB80FC2}" dt="2019-02-27T18:58:16.808" v="354" actId="20577"/>
          <ac:spMkLst>
            <pc:docMk/>
            <pc:sldMk cId="4016697062" sldId="264"/>
            <ac:spMk id="6" creationId="{E793F6FF-913B-4F04-8EC8-DBA8A1C5372A}"/>
          </ac:spMkLst>
        </pc:spChg>
        <pc:cxnChg chg="add mod">
          <ac:chgData name="Lianming Shi" userId="S::lianming@kneron.us::b4651e3a-fae1-4625-9b70-e22f4b84c82b" providerId="AD" clId="Web-{03F031F3-00EA-9777-0315-033E9FB80FC2}" dt="2019-02-27T18:15:44.297" v="47"/>
          <ac:cxnSpMkLst>
            <pc:docMk/>
            <pc:sldMk cId="4016697062" sldId="264"/>
            <ac:cxnSpMk id="5" creationId="{EB305D50-7F8D-431C-9415-9D01932E1254}"/>
          </ac:cxnSpMkLst>
        </pc:cxnChg>
        <pc:cxnChg chg="add mod">
          <ac:chgData name="Lianming Shi" userId="S::lianming@kneron.us::b4651e3a-fae1-4625-9b70-e22f4b84c82b" providerId="AD" clId="Web-{03F031F3-00EA-9777-0315-033E9FB80FC2}" dt="2019-02-27T18:17:38.453" v="82" actId="1076"/>
          <ac:cxnSpMkLst>
            <pc:docMk/>
            <pc:sldMk cId="4016697062" sldId="264"/>
            <ac:cxnSpMk id="7" creationId="{A44AF9D8-9022-4027-A302-7F71CA97C44B}"/>
          </ac:cxnSpMkLst>
        </pc:cxnChg>
      </pc:sldChg>
      <pc:sldChg chg="addSp modSp">
        <pc:chgData name="Lianming Shi" userId="S::lianming@kneron.us::b4651e3a-fae1-4625-9b70-e22f4b84c82b" providerId="AD" clId="Web-{03F031F3-00EA-9777-0315-033E9FB80FC2}" dt="2019-02-27T18:41:32.903" v="134" actId="1076"/>
        <pc:sldMkLst>
          <pc:docMk/>
          <pc:sldMk cId="3326584153" sldId="265"/>
        </pc:sldMkLst>
        <pc:spChg chg="add mod">
          <ac:chgData name="Lianming Shi" userId="S::lianming@kneron.us::b4651e3a-fae1-4625-9b70-e22f4b84c82b" providerId="AD" clId="Web-{03F031F3-00EA-9777-0315-033E9FB80FC2}" dt="2019-02-27T18:41:29.949" v="133" actId="1076"/>
          <ac:spMkLst>
            <pc:docMk/>
            <pc:sldMk cId="3326584153" sldId="265"/>
            <ac:spMk id="3" creationId="{BBF6367F-73EC-4AFE-A187-84E0A1E0F44C}"/>
          </ac:spMkLst>
        </pc:spChg>
        <pc:spChg chg="mod">
          <ac:chgData name="Lianming Shi" userId="S::lianming@kneron.us::b4651e3a-fae1-4625-9b70-e22f4b84c82b" providerId="AD" clId="Web-{03F031F3-00EA-9777-0315-033E9FB80FC2}" dt="2019-02-27T18:40:18.903" v="87" actId="1076"/>
          <ac:spMkLst>
            <pc:docMk/>
            <pc:sldMk cId="3326584153" sldId="265"/>
            <ac:spMk id="9" creationId="{CA888157-0CBE-4426-936B-FFBE44658330}"/>
          </ac:spMkLst>
        </pc:spChg>
        <pc:picChg chg="mod">
          <ac:chgData name="Lianming Shi" userId="S::lianming@kneron.us::b4651e3a-fae1-4625-9b70-e22f4b84c82b" providerId="AD" clId="Web-{03F031F3-00EA-9777-0315-033E9FB80FC2}" dt="2019-02-27T18:40:07.543" v="84" actId="1076"/>
          <ac:picMkLst>
            <pc:docMk/>
            <pc:sldMk cId="3326584153" sldId="265"/>
            <ac:picMk id="2" creationId="{0664CD85-68B1-43BB-B389-54D7758D7D82}"/>
          </ac:picMkLst>
        </pc:picChg>
        <pc:picChg chg="mod">
          <ac:chgData name="Lianming Shi" userId="S::lianming@kneron.us::b4651e3a-fae1-4625-9b70-e22f4b84c82b" providerId="AD" clId="Web-{03F031F3-00EA-9777-0315-033E9FB80FC2}" dt="2019-02-27T18:40:15.434" v="86" actId="1076"/>
          <ac:picMkLst>
            <pc:docMk/>
            <pc:sldMk cId="3326584153" sldId="265"/>
            <ac:picMk id="6" creationId="{82D86F9C-718F-40C6-A43C-9BD496101CC0}"/>
          </ac:picMkLst>
        </pc:picChg>
        <pc:cxnChg chg="add mod">
          <ac:chgData name="Lianming Shi" userId="S::lianming@kneron.us::b4651e3a-fae1-4625-9b70-e22f4b84c82b" providerId="AD" clId="Web-{03F031F3-00EA-9777-0315-033E9FB80FC2}" dt="2019-02-27T18:41:32.903" v="134" actId="1076"/>
          <ac:cxnSpMkLst>
            <pc:docMk/>
            <pc:sldMk cId="3326584153" sldId="265"/>
            <ac:cxnSpMk id="5" creationId="{82552439-B8F1-4BA3-B6A3-79264A2930CE}"/>
          </ac:cxnSpMkLst>
        </pc:cxnChg>
      </pc:sldChg>
      <pc:sldChg chg="modSp">
        <pc:chgData name="Lianming Shi" userId="S::lianming@kneron.us::b4651e3a-fae1-4625-9b70-e22f4b84c82b" providerId="AD" clId="Web-{03F031F3-00EA-9777-0315-033E9FB80FC2}" dt="2019-02-27T18:58:29.433" v="357" actId="1076"/>
        <pc:sldMkLst>
          <pc:docMk/>
          <pc:sldMk cId="326803325" sldId="270"/>
        </pc:sldMkLst>
        <pc:spChg chg="mod">
          <ac:chgData name="Lianming Shi" userId="S::lianming@kneron.us::b4651e3a-fae1-4625-9b70-e22f4b84c82b" providerId="AD" clId="Web-{03F031F3-00EA-9777-0315-033E9FB80FC2}" dt="2019-02-27T18:58:29.433" v="357" actId="1076"/>
          <ac:spMkLst>
            <pc:docMk/>
            <pc:sldMk cId="326803325" sldId="270"/>
            <ac:spMk id="7" creationId="{E58A8A78-B165-48DF-BB99-4D3D2E4910C7}"/>
          </ac:spMkLst>
        </pc:spChg>
      </pc:sldChg>
      <pc:sldChg chg="addSp delSp modSp del">
        <pc:chgData name="Lianming Shi" userId="S::lianming@kneron.us::b4651e3a-fae1-4625-9b70-e22f4b84c82b" providerId="AD" clId="Web-{03F031F3-00EA-9777-0315-033E9FB80FC2}" dt="2019-02-27T18:52:36.933" v="289"/>
        <pc:sldMkLst>
          <pc:docMk/>
          <pc:sldMk cId="106544672" sldId="271"/>
        </pc:sldMkLst>
        <pc:spChg chg="add mod">
          <ac:chgData name="Lianming Shi" userId="S::lianming@kneron.us::b4651e3a-fae1-4625-9b70-e22f4b84c82b" providerId="AD" clId="Web-{03F031F3-00EA-9777-0315-033E9FB80FC2}" dt="2019-02-27T18:51:38.199" v="277" actId="20577"/>
          <ac:spMkLst>
            <pc:docMk/>
            <pc:sldMk cId="106544672" sldId="271"/>
            <ac:spMk id="2" creationId="{FE54AAAA-A159-46B0-B4D9-2B58D041459D}"/>
          </ac:spMkLst>
        </pc:spChg>
        <pc:picChg chg="del">
          <ac:chgData name="Lianming Shi" userId="S::lianming@kneron.us::b4651e3a-fae1-4625-9b70-e22f4b84c82b" providerId="AD" clId="Web-{03F031F3-00EA-9777-0315-033E9FB80FC2}" dt="2019-02-27T18:52:01.418" v="281"/>
          <ac:picMkLst>
            <pc:docMk/>
            <pc:sldMk cId="106544672" sldId="271"/>
            <ac:picMk id="10" creationId="{34AF61FC-82FB-49C8-97D7-B9B179D9DFE5}"/>
          </ac:picMkLst>
        </pc:picChg>
        <pc:cxnChg chg="add mod">
          <ac:chgData name="Lianming Shi" userId="S::lianming@kneron.us::b4651e3a-fae1-4625-9b70-e22f4b84c82b" providerId="AD" clId="Web-{03F031F3-00EA-9777-0315-033E9FB80FC2}" dt="2019-02-27T18:51:44.371" v="280" actId="1076"/>
          <ac:cxnSpMkLst>
            <pc:docMk/>
            <pc:sldMk cId="106544672" sldId="271"/>
            <ac:cxnSpMk id="3" creationId="{E0087EE6-8BFC-400A-B7F1-80BC77B8E71C}"/>
          </ac:cxnSpMkLst>
        </pc:cxnChg>
      </pc:sldChg>
      <pc:sldChg chg="addSp delSp modSp add replId">
        <pc:chgData name="Lianming Shi" userId="S::lianming@kneron.us::b4651e3a-fae1-4625-9b70-e22f4b84c82b" providerId="AD" clId="Web-{03F031F3-00EA-9777-0315-033E9FB80FC2}" dt="2019-02-27T18:57:06.918" v="347" actId="20577"/>
        <pc:sldMkLst>
          <pc:docMk/>
          <pc:sldMk cId="950102712" sldId="272"/>
        </pc:sldMkLst>
        <pc:spChg chg="del">
          <ac:chgData name="Lianming Shi" userId="S::lianming@kneron.us::b4651e3a-fae1-4625-9b70-e22f4b84c82b" providerId="AD" clId="Web-{03F031F3-00EA-9777-0315-033E9FB80FC2}" dt="2019-02-27T18:52:16.074" v="283"/>
          <ac:spMkLst>
            <pc:docMk/>
            <pc:sldMk cId="950102712" sldId="272"/>
            <ac:spMk id="4" creationId="{00000000-0000-0000-0000-000000000000}"/>
          </ac:spMkLst>
        </pc:spChg>
        <pc:spChg chg="add del mod">
          <ac:chgData name="Lianming Shi" userId="S::lianming@kneron.us::b4651e3a-fae1-4625-9b70-e22f4b84c82b" providerId="AD" clId="Web-{03F031F3-00EA-9777-0315-033E9FB80FC2}" dt="2019-02-27T18:52:21.512" v="285"/>
          <ac:spMkLst>
            <pc:docMk/>
            <pc:sldMk cId="950102712" sldId="272"/>
            <ac:spMk id="5" creationId="{0AB4CCF2-D61D-4171-90E4-032FAB52105B}"/>
          </ac:spMkLst>
        </pc:spChg>
        <pc:spChg chg="add">
          <ac:chgData name="Lianming Shi" userId="S::lianming@kneron.us::b4651e3a-fae1-4625-9b70-e22f4b84c82b" providerId="AD" clId="Web-{03F031F3-00EA-9777-0315-033E9FB80FC2}" dt="2019-02-27T18:52:16.730" v="284"/>
          <ac:spMkLst>
            <pc:docMk/>
            <pc:sldMk cId="950102712" sldId="272"/>
            <ac:spMk id="7" creationId="{9D91600B-6836-4100-9D5F-023975D40C1D}"/>
          </ac:spMkLst>
        </pc:spChg>
        <pc:spChg chg="add mod">
          <ac:chgData name="Lianming Shi" userId="S::lianming@kneron.us::b4651e3a-fae1-4625-9b70-e22f4b84c82b" providerId="AD" clId="Web-{03F031F3-00EA-9777-0315-033E9FB80FC2}" dt="2019-02-27T18:57:06.918" v="347" actId="20577"/>
          <ac:spMkLst>
            <pc:docMk/>
            <pc:sldMk cId="950102712" sldId="272"/>
            <ac:spMk id="11" creationId="{81313342-4A67-456B-B5A4-3EE0C64C604F}"/>
          </ac:spMkLst>
        </pc:spChg>
        <pc:picChg chg="del">
          <ac:chgData name="Lianming Shi" userId="S::lianming@kneron.us::b4651e3a-fae1-4625-9b70-e22f4b84c82b" providerId="AD" clId="Web-{03F031F3-00EA-9777-0315-033E9FB80FC2}" dt="2019-02-27T18:52:27.855" v="286"/>
          <ac:picMkLst>
            <pc:docMk/>
            <pc:sldMk cId="950102712" sldId="272"/>
            <ac:picMk id="2" creationId="{F89699A3-3057-4F5C-9E06-4BA171F3BA96}"/>
          </ac:picMkLst>
        </pc:picChg>
        <pc:picChg chg="add mod">
          <ac:chgData name="Lianming Shi" userId="S::lianming@kneron.us::b4651e3a-fae1-4625-9b70-e22f4b84c82b" providerId="AD" clId="Web-{03F031F3-00EA-9777-0315-033E9FB80FC2}" dt="2019-02-27T18:56:23.183" v="330" actId="14100"/>
          <ac:picMkLst>
            <pc:docMk/>
            <pc:sldMk cId="950102712" sldId="272"/>
            <ac:picMk id="9" creationId="{699AA508-EC70-412C-A56A-0238B8E0E95A}"/>
          </ac:picMkLst>
        </pc:picChg>
        <pc:cxnChg chg="add mod">
          <ac:chgData name="Lianming Shi" userId="S::lianming@kneron.us::b4651e3a-fae1-4625-9b70-e22f4b84c82b" providerId="AD" clId="Web-{03F031F3-00EA-9777-0315-033E9FB80FC2}" dt="2019-02-27T18:56:58.199" v="346"/>
          <ac:cxnSpMkLst>
            <pc:docMk/>
            <pc:sldMk cId="950102712" sldId="272"/>
            <ac:cxnSpMk id="12" creationId="{18971F2C-E97C-476A-829E-F79A9C68922E}"/>
          </ac:cxnSpMkLst>
        </pc:cxnChg>
      </pc:sldChg>
    </pc:docChg>
  </pc:docChgLst>
  <pc:docChgLst>
    <pc:chgData clId="Web-{5865E5F1-4D39-CAA3-AAE9-1C08ADDCAD83}"/>
    <pc:docChg chg="addSld">
      <pc:chgData name="" userId="" providerId="" clId="Web-{5865E5F1-4D39-CAA3-AAE9-1C08ADDCAD83}" dt="2019-02-26T18:26:00.490" v="0"/>
      <pc:docMkLst>
        <pc:docMk/>
      </pc:docMkLst>
      <pc:sldChg chg="add replId">
        <pc:chgData name="" userId="" providerId="" clId="Web-{5865E5F1-4D39-CAA3-AAE9-1C08ADDCAD83}" dt="2019-02-26T18:26:00.490" v="0"/>
        <pc:sldMkLst>
          <pc:docMk/>
          <pc:sldMk cId="3447510017" sldId="269"/>
        </pc:sldMkLst>
      </pc:sldChg>
    </pc:docChg>
  </pc:docChgLst>
  <pc:docChgLst>
    <pc:chgData name="Lianming Shi" userId="S::lianming@kneron.us::b4651e3a-fae1-4625-9b70-e22f4b84c82b" providerId="AD" clId="Web-{39DAA01A-2CE1-2850-3B32-0A5FB596F517}"/>
    <pc:docChg chg="addSld delSld modSld sldOrd">
      <pc:chgData name="Lianming Shi" userId="S::lianming@kneron.us::b4651e3a-fae1-4625-9b70-e22f4b84c82b" providerId="AD" clId="Web-{39DAA01A-2CE1-2850-3B32-0A5FB596F517}" dt="2019-03-01T23:56:17.301" v="855" actId="1076"/>
      <pc:docMkLst>
        <pc:docMk/>
      </pc:docMkLst>
      <pc:sldChg chg="addSp delSp modSp del">
        <pc:chgData name="Lianming Shi" userId="S::lianming@kneron.us::b4651e3a-fae1-4625-9b70-e22f4b84c82b" providerId="AD" clId="Web-{39DAA01A-2CE1-2850-3B32-0A5FB596F517}" dt="2019-03-01T19:58:00.146" v="132"/>
        <pc:sldMkLst>
          <pc:docMk/>
          <pc:sldMk cId="703088496" sldId="256"/>
        </pc:sldMkLst>
        <pc:picChg chg="add del mod">
          <ac:chgData name="Lianming Shi" userId="S::lianming@kneron.us::b4651e3a-fae1-4625-9b70-e22f4b84c82b" providerId="AD" clId="Web-{39DAA01A-2CE1-2850-3B32-0A5FB596F517}" dt="2019-03-01T19:56:51.099" v="95"/>
          <ac:picMkLst>
            <pc:docMk/>
            <pc:sldMk cId="703088496" sldId="256"/>
            <ac:picMk id="7" creationId="{715EE7C1-1B65-41D2-A8E6-59D393F89CFA}"/>
          </ac:picMkLst>
        </pc:picChg>
      </pc:sldChg>
      <pc:sldChg chg="addSp delSp modSp">
        <pc:chgData name="Lianming Shi" userId="S::lianming@kneron.us::b4651e3a-fae1-4625-9b70-e22f4b84c82b" providerId="AD" clId="Web-{39DAA01A-2CE1-2850-3B32-0A5FB596F517}" dt="2019-03-01T23:20:31.184" v="736" actId="1076"/>
        <pc:sldMkLst>
          <pc:docMk/>
          <pc:sldMk cId="4053927105" sldId="260"/>
        </pc:sldMkLst>
        <pc:spChg chg="add mod">
          <ac:chgData name="Lianming Shi" userId="S::lianming@kneron.us::b4651e3a-fae1-4625-9b70-e22f4b84c82b" providerId="AD" clId="Web-{39DAA01A-2CE1-2850-3B32-0A5FB596F517}" dt="2019-03-01T23:18:42.512" v="685"/>
          <ac:spMkLst>
            <pc:docMk/>
            <pc:sldMk cId="4053927105" sldId="260"/>
            <ac:spMk id="6" creationId="{FA3B3590-9DE0-44B5-A82B-8F8ACF08C030}"/>
          </ac:spMkLst>
        </pc:spChg>
        <pc:spChg chg="add mod">
          <ac:chgData name="Lianming Shi" userId="S::lianming@kneron.us::b4651e3a-fae1-4625-9b70-e22f4b84c82b" providerId="AD" clId="Web-{39DAA01A-2CE1-2850-3B32-0A5FB596F517}" dt="2019-03-01T23:18:56.668" v="692" actId="20577"/>
          <ac:spMkLst>
            <pc:docMk/>
            <pc:sldMk cId="4053927105" sldId="260"/>
            <ac:spMk id="7" creationId="{5A21DC4C-C4B8-47BF-AA2D-E8930E52771B}"/>
          </ac:spMkLst>
        </pc:spChg>
        <pc:spChg chg="add mod">
          <ac:chgData name="Lianming Shi" userId="S::lianming@kneron.us::b4651e3a-fae1-4625-9b70-e22f4b84c82b" providerId="AD" clId="Web-{39DAA01A-2CE1-2850-3B32-0A5FB596F517}" dt="2019-03-01T23:20:26.169" v="734" actId="1076"/>
          <ac:spMkLst>
            <pc:docMk/>
            <pc:sldMk cId="4053927105" sldId="260"/>
            <ac:spMk id="8" creationId="{7C610425-83EC-4820-AB7E-D1E67B4C02E6}"/>
          </ac:spMkLst>
        </pc:spChg>
        <pc:spChg chg="add mod">
          <ac:chgData name="Lianming Shi" userId="S::lianming@kneron.us::b4651e3a-fae1-4625-9b70-e22f4b84c82b" providerId="AD" clId="Web-{39DAA01A-2CE1-2850-3B32-0A5FB596F517}" dt="2019-03-01T23:20:28.919" v="735" actId="1076"/>
          <ac:spMkLst>
            <pc:docMk/>
            <pc:sldMk cId="4053927105" sldId="260"/>
            <ac:spMk id="9" creationId="{5411C50C-A70A-4AD2-B75C-50A8FCD688A7}"/>
          </ac:spMkLst>
        </pc:spChg>
        <pc:spChg chg="add mod">
          <ac:chgData name="Lianming Shi" userId="S::lianming@kneron.us::b4651e3a-fae1-4625-9b70-e22f4b84c82b" providerId="AD" clId="Web-{39DAA01A-2CE1-2850-3B32-0A5FB596F517}" dt="2019-03-01T23:20:31.184" v="736" actId="1076"/>
          <ac:spMkLst>
            <pc:docMk/>
            <pc:sldMk cId="4053927105" sldId="260"/>
            <ac:spMk id="10" creationId="{2D0E7D4C-BB7A-476A-8C77-4FD4D5803CB6}"/>
          </ac:spMkLst>
        </pc:spChg>
        <pc:picChg chg="del mod">
          <ac:chgData name="Lianming Shi" userId="S::lianming@kneron.us::b4651e3a-fae1-4625-9b70-e22f4b84c82b" providerId="AD" clId="Web-{39DAA01A-2CE1-2850-3B32-0A5FB596F517}" dt="2019-03-01T23:17:33.793" v="604"/>
          <ac:picMkLst>
            <pc:docMk/>
            <pc:sldMk cId="4053927105" sldId="260"/>
            <ac:picMk id="2" creationId="{F89699A3-3057-4F5C-9E06-4BA171F3BA96}"/>
          </ac:picMkLst>
        </pc:picChg>
        <pc:picChg chg="add mod">
          <ac:chgData name="Lianming Shi" userId="S::lianming@kneron.us::b4651e3a-fae1-4625-9b70-e22f4b84c82b" providerId="AD" clId="Web-{39DAA01A-2CE1-2850-3B32-0A5FB596F517}" dt="2019-03-01T23:17:43.871" v="607" actId="1076"/>
          <ac:picMkLst>
            <pc:docMk/>
            <pc:sldMk cId="4053927105" sldId="260"/>
            <ac:picMk id="3" creationId="{395A0707-9067-4C9F-9EDC-A76CE0810BB8}"/>
          </ac:picMkLst>
        </pc:picChg>
      </pc:sldChg>
      <pc:sldChg chg="addSp modSp">
        <pc:chgData name="Lianming Shi" userId="S::lianming@kneron.us::b4651e3a-fae1-4625-9b70-e22f4b84c82b" providerId="AD" clId="Web-{39DAA01A-2CE1-2850-3B32-0A5FB596F517}" dt="2019-03-01T23:34:47.578" v="781" actId="1076"/>
        <pc:sldMkLst>
          <pc:docMk/>
          <pc:sldMk cId="925356393" sldId="261"/>
        </pc:sldMkLst>
        <pc:picChg chg="mod">
          <ac:chgData name="Lianming Shi" userId="S::lianming@kneron.us::b4651e3a-fae1-4625-9b70-e22f4b84c82b" providerId="AD" clId="Web-{39DAA01A-2CE1-2850-3B32-0A5FB596F517}" dt="2019-03-01T23:33:00.173" v="754" actId="1076"/>
          <ac:picMkLst>
            <pc:docMk/>
            <pc:sldMk cId="925356393" sldId="261"/>
            <ac:picMk id="2" creationId="{34F3A50B-6C43-4467-B9BB-308F059B7492}"/>
          </ac:picMkLst>
        </pc:picChg>
        <pc:picChg chg="add mod modCrop">
          <ac:chgData name="Lianming Shi" userId="S::lianming@kneron.us::b4651e3a-fae1-4625-9b70-e22f4b84c82b" providerId="AD" clId="Web-{39DAA01A-2CE1-2850-3B32-0A5FB596F517}" dt="2019-03-01T23:34:47.578" v="781" actId="1076"/>
          <ac:picMkLst>
            <pc:docMk/>
            <pc:sldMk cId="925356393" sldId="261"/>
            <ac:picMk id="3" creationId="{F2ADCEA0-182D-442A-9034-442329C29ED4}"/>
          </ac:picMkLst>
        </pc:picChg>
        <pc:picChg chg="mod">
          <ac:chgData name="Lianming Shi" userId="S::lianming@kneron.us::b4651e3a-fae1-4625-9b70-e22f4b84c82b" providerId="AD" clId="Web-{39DAA01A-2CE1-2850-3B32-0A5FB596F517}" dt="2019-03-01T23:33:30.937" v="758" actId="1076"/>
          <ac:picMkLst>
            <pc:docMk/>
            <pc:sldMk cId="925356393" sldId="261"/>
            <ac:picMk id="7" creationId="{8DB997C8-BC54-4245-A65F-A3E133626B19}"/>
          </ac:picMkLst>
        </pc:picChg>
      </pc:sldChg>
      <pc:sldChg chg="addSp modSp">
        <pc:chgData name="Lianming Shi" userId="S::lianming@kneron.us::b4651e3a-fae1-4625-9b70-e22f4b84c82b" providerId="AD" clId="Web-{39DAA01A-2CE1-2850-3B32-0A5FB596F517}" dt="2019-03-01T23:40:11.595" v="854" actId="1076"/>
        <pc:sldMkLst>
          <pc:docMk/>
          <pc:sldMk cId="747451329" sldId="262"/>
        </pc:sldMkLst>
        <pc:spChg chg="add mod">
          <ac:chgData name="Lianming Shi" userId="S::lianming@kneron.us::b4651e3a-fae1-4625-9b70-e22f4b84c82b" providerId="AD" clId="Web-{39DAA01A-2CE1-2850-3B32-0A5FB596F517}" dt="2019-03-01T23:40:11.595" v="854" actId="1076"/>
          <ac:spMkLst>
            <pc:docMk/>
            <pc:sldMk cId="747451329" sldId="262"/>
            <ac:spMk id="3" creationId="{98B710B0-E986-4A04-A9C1-067A89A201BB}"/>
          </ac:spMkLst>
        </pc:spChg>
        <pc:spChg chg="mod">
          <ac:chgData name="Lianming Shi" userId="S::lianming@kneron.us::b4651e3a-fae1-4625-9b70-e22f4b84c82b" providerId="AD" clId="Web-{39DAA01A-2CE1-2850-3B32-0A5FB596F517}" dt="2019-03-01T23:35:00.062" v="783" actId="1076"/>
          <ac:spMkLst>
            <pc:docMk/>
            <pc:sldMk cId="747451329" sldId="262"/>
            <ac:spMk id="11" creationId="{8F36A814-252E-4C74-9B53-FA4B599970E7}"/>
          </ac:spMkLst>
        </pc:spChg>
        <pc:picChg chg="mod">
          <ac:chgData name="Lianming Shi" userId="S::lianming@kneron.us::b4651e3a-fae1-4625-9b70-e22f4b84c82b" providerId="AD" clId="Web-{39DAA01A-2CE1-2850-3B32-0A5FB596F517}" dt="2019-03-01T23:35:00.187" v="784" actId="1076"/>
          <ac:picMkLst>
            <pc:docMk/>
            <pc:sldMk cId="747451329" sldId="262"/>
            <ac:picMk id="2" creationId="{F683F097-6B71-4F42-8FD3-DF7FE447A752}"/>
          </ac:picMkLst>
        </pc:picChg>
      </pc:sldChg>
      <pc:sldChg chg="modSp">
        <pc:chgData name="Lianming Shi" userId="S::lianming@kneron.us::b4651e3a-fae1-4625-9b70-e22f4b84c82b" providerId="AD" clId="Web-{39DAA01A-2CE1-2850-3B32-0A5FB596F517}" dt="2019-03-01T23:27:10.295" v="743" actId="20577"/>
        <pc:sldMkLst>
          <pc:docMk/>
          <pc:sldMk cId="3326584153" sldId="265"/>
        </pc:sldMkLst>
        <pc:spChg chg="mod">
          <ac:chgData name="Lianming Shi" userId="S::lianming@kneron.us::b4651e3a-fae1-4625-9b70-e22f4b84c82b" providerId="AD" clId="Web-{39DAA01A-2CE1-2850-3B32-0A5FB596F517}" dt="2019-03-01T23:27:10.295" v="743" actId="20577"/>
          <ac:spMkLst>
            <pc:docMk/>
            <pc:sldMk cId="3326584153" sldId="265"/>
            <ac:spMk id="3" creationId="{BBF6367F-73EC-4AFE-A187-84E0A1E0F44C}"/>
          </ac:spMkLst>
        </pc:spChg>
      </pc:sldChg>
      <pc:sldChg chg="addSp modSp">
        <pc:chgData name="Lianming Shi" userId="S::lianming@kneron.us::b4651e3a-fae1-4625-9b70-e22f4b84c82b" providerId="AD" clId="Web-{39DAA01A-2CE1-2850-3B32-0A5FB596F517}" dt="2019-03-01T23:56:17.301" v="855" actId="1076"/>
        <pc:sldMkLst>
          <pc:docMk/>
          <pc:sldMk cId="3479671580" sldId="267"/>
        </pc:sldMkLst>
        <pc:spChg chg="add mod">
          <ac:chgData name="Lianming Shi" userId="S::lianming@kneron.us::b4651e3a-fae1-4625-9b70-e22f4b84c82b" providerId="AD" clId="Web-{39DAA01A-2CE1-2850-3B32-0A5FB596F517}" dt="2019-03-01T23:40:01.845" v="852" actId="1076"/>
          <ac:spMkLst>
            <pc:docMk/>
            <pc:sldMk cId="3479671580" sldId="267"/>
            <ac:spMk id="2" creationId="{2C50131A-6E37-4499-B5C7-366D5B00752B}"/>
          </ac:spMkLst>
        </pc:spChg>
        <pc:picChg chg="mod">
          <ac:chgData name="Lianming Shi" userId="S::lianming@kneron.us::b4651e3a-fae1-4625-9b70-e22f4b84c82b" providerId="AD" clId="Web-{39DAA01A-2CE1-2850-3B32-0A5FB596F517}" dt="2019-03-01T23:36:20.084" v="797" actId="1076"/>
          <ac:picMkLst>
            <pc:docMk/>
            <pc:sldMk cId="3479671580" sldId="267"/>
            <ac:picMk id="5" creationId="{92388B6B-746B-4CE2-97ED-302DB856F975}"/>
          </ac:picMkLst>
        </pc:picChg>
        <pc:picChg chg="mod">
          <ac:chgData name="Lianming Shi" userId="S::lianming@kneron.us::b4651e3a-fae1-4625-9b70-e22f4b84c82b" providerId="AD" clId="Web-{39DAA01A-2CE1-2850-3B32-0A5FB596F517}" dt="2019-03-01T23:56:17.301" v="855" actId="1076"/>
          <ac:picMkLst>
            <pc:docMk/>
            <pc:sldMk cId="3479671580" sldId="267"/>
            <ac:picMk id="6" creationId="{3F964966-9A51-4CE5-8620-1499591E2476}"/>
          </ac:picMkLst>
        </pc:picChg>
      </pc:sldChg>
      <pc:sldChg chg="ord">
        <pc:chgData name="Lianming Shi" userId="S::lianming@kneron.us::b4651e3a-fae1-4625-9b70-e22f4b84c82b" providerId="AD" clId="Web-{39DAA01A-2CE1-2850-3B32-0A5FB596F517}" dt="2019-03-01T22:29:35.430" v="451"/>
        <pc:sldMkLst>
          <pc:docMk/>
          <pc:sldMk cId="326803325" sldId="270"/>
        </pc:sldMkLst>
      </pc:sldChg>
      <pc:sldChg chg="modSp">
        <pc:chgData name="Lianming Shi" userId="S::lianming@kneron.us::b4651e3a-fae1-4625-9b70-e22f4b84c82b" providerId="AD" clId="Web-{39DAA01A-2CE1-2850-3B32-0A5FB596F517}" dt="2019-03-01T23:34:31.031" v="775" actId="20577"/>
        <pc:sldMkLst>
          <pc:docMk/>
          <pc:sldMk cId="950102712" sldId="272"/>
        </pc:sldMkLst>
        <pc:spChg chg="mod">
          <ac:chgData name="Lianming Shi" userId="S::lianming@kneron.us::b4651e3a-fae1-4625-9b70-e22f4b84c82b" providerId="AD" clId="Web-{39DAA01A-2CE1-2850-3B32-0A5FB596F517}" dt="2019-03-01T23:34:31.031" v="775" actId="20577"/>
          <ac:spMkLst>
            <pc:docMk/>
            <pc:sldMk cId="950102712" sldId="272"/>
            <ac:spMk id="11" creationId="{81313342-4A67-456B-B5A4-3EE0C64C604F}"/>
          </ac:spMkLst>
        </pc:spChg>
        <pc:picChg chg="mod">
          <ac:chgData name="Lianming Shi" userId="S::lianming@kneron.us::b4651e3a-fae1-4625-9b70-e22f4b84c82b" providerId="AD" clId="Web-{39DAA01A-2CE1-2850-3B32-0A5FB596F517}" dt="2019-03-01T23:26:56.545" v="739" actId="1076"/>
          <ac:picMkLst>
            <pc:docMk/>
            <pc:sldMk cId="950102712" sldId="272"/>
            <ac:picMk id="9" creationId="{699AA508-EC70-412C-A56A-0238B8E0E95A}"/>
          </ac:picMkLst>
        </pc:picChg>
      </pc:sldChg>
      <pc:sldChg chg="addSp modSp">
        <pc:chgData name="Lianming Shi" userId="S::lianming@kneron.us::b4651e3a-fae1-4625-9b70-e22f4b84c82b" providerId="AD" clId="Web-{39DAA01A-2CE1-2850-3B32-0A5FB596F517}" dt="2019-03-01T23:05:16.040" v="591" actId="20577"/>
        <pc:sldMkLst>
          <pc:docMk/>
          <pc:sldMk cId="1030788403" sldId="274"/>
        </pc:sldMkLst>
        <pc:spChg chg="mod">
          <ac:chgData name="Lianming Shi" userId="S::lianming@kneron.us::b4651e3a-fae1-4625-9b70-e22f4b84c82b" providerId="AD" clId="Web-{39DAA01A-2CE1-2850-3B32-0A5FB596F517}" dt="2019-03-01T22:20:08.427" v="207" actId="1076"/>
          <ac:spMkLst>
            <pc:docMk/>
            <pc:sldMk cId="1030788403" sldId="274"/>
            <ac:spMk id="3" creationId="{860B1BCA-E0B7-4270-8BC4-2BACAB8FF73D}"/>
          </ac:spMkLst>
        </pc:spChg>
        <pc:spChg chg="mod">
          <ac:chgData name="Lianming Shi" userId="S::lianming@kneron.us::b4651e3a-fae1-4625-9b70-e22f4b84c82b" providerId="AD" clId="Web-{39DAA01A-2CE1-2850-3B32-0A5FB596F517}" dt="2019-03-01T22:24:55.006" v="447" actId="20577"/>
          <ac:spMkLst>
            <pc:docMk/>
            <pc:sldMk cId="1030788403" sldId="274"/>
            <ac:spMk id="5" creationId="{51F316B6-7CA4-4D01-932F-A66E3CAA470C}"/>
          </ac:spMkLst>
        </pc:spChg>
        <pc:spChg chg="add mod">
          <ac:chgData name="Lianming Shi" userId="S::lianming@kneron.us::b4651e3a-fae1-4625-9b70-e22f4b84c82b" providerId="AD" clId="Web-{39DAA01A-2CE1-2850-3B32-0A5FB596F517}" dt="2019-03-01T23:05:16.040" v="591" actId="20577"/>
          <ac:spMkLst>
            <pc:docMk/>
            <pc:sldMk cId="1030788403" sldId="274"/>
            <ac:spMk id="7" creationId="{5DA7FB9C-1087-4C75-ACF5-BF7841002684}"/>
          </ac:spMkLst>
        </pc:spChg>
        <pc:spChg chg="mod">
          <ac:chgData name="Lianming Shi" userId="S::lianming@kneron.us::b4651e3a-fae1-4625-9b70-e22f4b84c82b" providerId="AD" clId="Web-{39DAA01A-2CE1-2850-3B32-0A5FB596F517}" dt="2019-03-01T22:21:59.974" v="276" actId="20577"/>
          <ac:spMkLst>
            <pc:docMk/>
            <pc:sldMk cId="1030788403" sldId="274"/>
            <ac:spMk id="9" creationId="{6938CC83-2C1F-4C5A-BA2F-641638793294}"/>
          </ac:spMkLst>
        </pc:spChg>
        <pc:spChg chg="mod">
          <ac:chgData name="Lianming Shi" userId="S::lianming@kneron.us::b4651e3a-fae1-4625-9b70-e22f4b84c82b" providerId="AD" clId="Web-{39DAA01A-2CE1-2850-3B32-0A5FB596F517}" dt="2019-03-01T22:22:26.396" v="301" actId="20577"/>
          <ac:spMkLst>
            <pc:docMk/>
            <pc:sldMk cId="1030788403" sldId="274"/>
            <ac:spMk id="16" creationId="{19673A58-AB1B-4C15-A5DC-444884B1B846}"/>
          </ac:spMkLst>
        </pc:spChg>
        <pc:spChg chg="mod">
          <ac:chgData name="Lianming Shi" userId="S::lianming@kneron.us::b4651e3a-fae1-4625-9b70-e22f4b84c82b" providerId="AD" clId="Web-{39DAA01A-2CE1-2850-3B32-0A5FB596F517}" dt="2019-03-01T22:22:48.834" v="318" actId="20577"/>
          <ac:spMkLst>
            <pc:docMk/>
            <pc:sldMk cId="1030788403" sldId="274"/>
            <ac:spMk id="17" creationId="{523A23F7-9F5E-41AC-B9D5-DB90BC49C6C3}"/>
          </ac:spMkLst>
        </pc:spChg>
        <pc:spChg chg="mod">
          <ac:chgData name="Lianming Shi" userId="S::lianming@kneron.us::b4651e3a-fae1-4625-9b70-e22f4b84c82b" providerId="AD" clId="Web-{39DAA01A-2CE1-2850-3B32-0A5FB596F517}" dt="2019-03-01T22:23:11.428" v="354" actId="20577"/>
          <ac:spMkLst>
            <pc:docMk/>
            <pc:sldMk cId="1030788403" sldId="274"/>
            <ac:spMk id="18" creationId="{99C59CF9-73EE-4629-8FD5-085F122C77EA}"/>
          </ac:spMkLst>
        </pc:spChg>
        <pc:spChg chg="mod">
          <ac:chgData name="Lianming Shi" userId="S::lianming@kneron.us::b4651e3a-fae1-4625-9b70-e22f4b84c82b" providerId="AD" clId="Web-{39DAA01A-2CE1-2850-3B32-0A5FB596F517}" dt="2019-03-01T22:23:32.147" v="374" actId="20577"/>
          <ac:spMkLst>
            <pc:docMk/>
            <pc:sldMk cId="1030788403" sldId="274"/>
            <ac:spMk id="19" creationId="{7BA9E35E-067B-44AF-97F2-9CBA5470FF51}"/>
          </ac:spMkLst>
        </pc:spChg>
        <pc:spChg chg="mod">
          <ac:chgData name="Lianming Shi" userId="S::lianming@kneron.us::b4651e3a-fae1-4625-9b70-e22f4b84c82b" providerId="AD" clId="Web-{39DAA01A-2CE1-2850-3B32-0A5FB596F517}" dt="2019-03-01T22:23:52.069" v="392" actId="20577"/>
          <ac:spMkLst>
            <pc:docMk/>
            <pc:sldMk cId="1030788403" sldId="274"/>
            <ac:spMk id="20" creationId="{266D1B14-FA10-4A2F-AC3B-FF17E881C5FE}"/>
          </ac:spMkLst>
        </pc:spChg>
        <pc:spChg chg="mod">
          <ac:chgData name="Lianming Shi" userId="S::lianming@kneron.us::b4651e3a-fae1-4625-9b70-e22f4b84c82b" providerId="AD" clId="Web-{39DAA01A-2CE1-2850-3B32-0A5FB596F517}" dt="2019-03-01T22:24:10.959" v="410" actId="20577"/>
          <ac:spMkLst>
            <pc:docMk/>
            <pc:sldMk cId="1030788403" sldId="274"/>
            <ac:spMk id="21" creationId="{9D33E280-E7D5-4893-A95A-805A09463843}"/>
          </ac:spMkLst>
        </pc:spChg>
        <pc:spChg chg="mod">
          <ac:chgData name="Lianming Shi" userId="S::lianming@kneron.us::b4651e3a-fae1-4625-9b70-e22f4b84c82b" providerId="AD" clId="Web-{39DAA01A-2CE1-2850-3B32-0A5FB596F517}" dt="2019-03-01T22:24:36.335" v="436" actId="20577"/>
          <ac:spMkLst>
            <pc:docMk/>
            <pc:sldMk cId="1030788403" sldId="274"/>
            <ac:spMk id="22" creationId="{2A60056E-CB4A-4AB5-8E98-544011869442}"/>
          </ac:spMkLst>
        </pc:spChg>
        <pc:spChg chg="mod">
          <ac:chgData name="Lianming Shi" userId="S::lianming@kneron.us::b4651e3a-fae1-4625-9b70-e22f4b84c82b" providerId="AD" clId="Web-{39DAA01A-2CE1-2850-3B32-0A5FB596F517}" dt="2019-03-01T22:25:02.819" v="449" actId="1076"/>
          <ac:spMkLst>
            <pc:docMk/>
            <pc:sldMk cId="1030788403" sldId="274"/>
            <ac:spMk id="35" creationId="{FB33F248-092B-4FBF-8E7A-42BDF185AED4}"/>
          </ac:spMkLst>
        </pc:spChg>
        <pc:picChg chg="mod">
          <ac:chgData name="Lianming Shi" userId="S::lianming@kneron.us::b4651e3a-fae1-4625-9b70-e22f4b84c82b" providerId="AD" clId="Web-{39DAA01A-2CE1-2850-3B32-0A5FB596F517}" dt="2019-03-01T22:19:38.771" v="205" actId="14100"/>
          <ac:picMkLst>
            <pc:docMk/>
            <pc:sldMk cId="1030788403" sldId="274"/>
            <ac:picMk id="8" creationId="{7B6B3BED-9358-4843-B51E-65DA25D7DD15}"/>
          </ac:picMkLst>
        </pc:picChg>
        <pc:picChg chg="mod">
          <ac:chgData name="Lianming Shi" userId="S::lianming@kneron.us::b4651e3a-fae1-4625-9b70-e22f4b84c82b" providerId="AD" clId="Web-{39DAA01A-2CE1-2850-3B32-0A5FB596F517}" dt="2019-03-01T22:20:09.333" v="217" actId="1076"/>
          <ac:picMkLst>
            <pc:docMk/>
            <pc:sldMk cId="1030788403" sldId="274"/>
            <ac:picMk id="34" creationId="{5E8132F6-273A-4C5B-8AE9-5ACA637B5B91}"/>
          </ac:picMkLst>
        </pc:picChg>
      </pc:sldChg>
      <pc:sldChg chg="addSp modSp">
        <pc:chgData name="Lianming Shi" userId="S::lianming@kneron.us::b4651e3a-fae1-4625-9b70-e22f4b84c82b" providerId="AD" clId="Web-{39DAA01A-2CE1-2850-3B32-0A5FB596F517}" dt="2019-03-01T23:02:56.477" v="556" actId="20577"/>
        <pc:sldMkLst>
          <pc:docMk/>
          <pc:sldMk cId="1025986693" sldId="275"/>
        </pc:sldMkLst>
        <pc:spChg chg="add mod">
          <ac:chgData name="Lianming Shi" userId="S::lianming@kneron.us::b4651e3a-fae1-4625-9b70-e22f4b84c82b" providerId="AD" clId="Web-{39DAA01A-2CE1-2850-3B32-0A5FB596F517}" dt="2019-03-01T22:49:39.365" v="496" actId="14100"/>
          <ac:spMkLst>
            <pc:docMk/>
            <pc:sldMk cId="1025986693" sldId="275"/>
            <ac:spMk id="3" creationId="{05080AB9-12F3-404C-96E0-8C080E952DD0}"/>
          </ac:spMkLst>
        </pc:spChg>
        <pc:spChg chg="add mod">
          <ac:chgData name="Lianming Shi" userId="S::lianming@kneron.us::b4651e3a-fae1-4625-9b70-e22f4b84c82b" providerId="AD" clId="Web-{39DAA01A-2CE1-2850-3B32-0A5FB596F517}" dt="2019-03-01T22:47:18.099" v="473" actId="20577"/>
          <ac:spMkLst>
            <pc:docMk/>
            <pc:sldMk cId="1025986693" sldId="275"/>
            <ac:spMk id="6" creationId="{631C7778-C126-46D6-8C32-98F300082205}"/>
          </ac:spMkLst>
        </pc:spChg>
        <pc:spChg chg="add mod">
          <ac:chgData name="Lianming Shi" userId="S::lianming@kneron.us::b4651e3a-fae1-4625-9b70-e22f4b84c82b" providerId="AD" clId="Web-{39DAA01A-2CE1-2850-3B32-0A5FB596F517}" dt="2019-03-01T22:50:48.850" v="541" actId="20577"/>
          <ac:spMkLst>
            <pc:docMk/>
            <pc:sldMk cId="1025986693" sldId="275"/>
            <ac:spMk id="9" creationId="{596EC14C-4ECD-4F18-9E39-3BDBD29A3147}"/>
          </ac:spMkLst>
        </pc:spChg>
        <pc:spChg chg="mod">
          <ac:chgData name="Lianming Shi" userId="S::lianming@kneron.us::b4651e3a-fae1-4625-9b70-e22f4b84c82b" providerId="AD" clId="Web-{39DAA01A-2CE1-2850-3B32-0A5FB596F517}" dt="2019-03-01T21:48:14.499" v="185" actId="1076"/>
          <ac:spMkLst>
            <pc:docMk/>
            <pc:sldMk cId="1025986693" sldId="275"/>
            <ac:spMk id="10" creationId="{FA8C46BC-10D8-4303-8031-AF24392222EE}"/>
          </ac:spMkLst>
        </pc:spChg>
        <pc:spChg chg="mod">
          <ac:chgData name="Lianming Shi" userId="S::lianming@kneron.us::b4651e3a-fae1-4625-9b70-e22f4b84c82b" providerId="AD" clId="Web-{39DAA01A-2CE1-2850-3B32-0A5FB596F517}" dt="2019-03-01T23:02:56.477" v="556" actId="20577"/>
          <ac:spMkLst>
            <pc:docMk/>
            <pc:sldMk cId="1025986693" sldId="275"/>
            <ac:spMk id="11" creationId="{F2576E4E-CE0B-493A-90A3-D8B0D2579E93}"/>
          </ac:spMkLst>
        </pc:spChg>
        <pc:picChg chg="add mod modCrop">
          <ac:chgData name="Lianming Shi" userId="S::lianming@kneron.us::b4651e3a-fae1-4625-9b70-e22f4b84c82b" providerId="AD" clId="Web-{39DAA01A-2CE1-2850-3B32-0A5FB596F517}" dt="2019-03-01T22:15:29.441" v="201" actId="14100"/>
          <ac:picMkLst>
            <pc:docMk/>
            <pc:sldMk cId="1025986693" sldId="275"/>
            <ac:picMk id="2" creationId="{3BB75417-9B0C-49F1-BE2D-FB6DB5723393}"/>
          </ac:picMkLst>
        </pc:picChg>
        <pc:picChg chg="add mod modCrop">
          <ac:chgData name="Lianming Shi" userId="S::lianming@kneron.us::b4651e3a-fae1-4625-9b70-e22f4b84c82b" providerId="AD" clId="Web-{39DAA01A-2CE1-2850-3B32-0A5FB596F517}" dt="2019-03-01T22:49:54.490" v="500"/>
          <ac:picMkLst>
            <pc:docMk/>
            <pc:sldMk cId="1025986693" sldId="275"/>
            <ac:picMk id="4" creationId="{A7C62587-CC2B-41CF-9320-5ACC7F1D16D6}"/>
          </ac:picMkLst>
        </pc:picChg>
      </pc:sldChg>
      <pc:sldChg chg="addSp delSp modSp add mod replId setBg">
        <pc:chgData name="Lianming Shi" userId="S::lianming@kneron.us::b4651e3a-fae1-4625-9b70-e22f4b84c82b" providerId="AD" clId="Web-{39DAA01A-2CE1-2850-3B32-0A5FB596F517}" dt="2019-03-01T19:58:43.146" v="145"/>
        <pc:sldMkLst>
          <pc:docMk/>
          <pc:sldMk cId="350276263" sldId="276"/>
        </pc:sldMkLst>
        <pc:spChg chg="del">
          <ac:chgData name="Lianming Shi" userId="S::lianming@kneron.us::b4651e3a-fae1-4625-9b70-e22f4b84c82b" providerId="AD" clId="Web-{39DAA01A-2CE1-2850-3B32-0A5FB596F517}" dt="2019-03-01T19:56:41.927" v="91"/>
          <ac:spMkLst>
            <pc:docMk/>
            <pc:sldMk cId="350276263" sldId="276"/>
            <ac:spMk id="8" creationId="{CEAF3EBF-3DE3-47C7-95FA-A663290B8242}"/>
          </ac:spMkLst>
        </pc:spChg>
        <pc:spChg chg="del">
          <ac:chgData name="Lianming Shi" userId="S::lianming@kneron.us::b4651e3a-fae1-4625-9b70-e22f4b84c82b" providerId="AD" clId="Web-{39DAA01A-2CE1-2850-3B32-0A5FB596F517}" dt="2019-03-01T19:56:43.630" v="92"/>
          <ac:spMkLst>
            <pc:docMk/>
            <pc:sldMk cId="350276263" sldId="276"/>
            <ac:spMk id="10" creationId="{FA8C46BC-10D8-4303-8031-AF24392222EE}"/>
          </ac:spMkLst>
        </pc:spChg>
        <pc:spChg chg="del">
          <ac:chgData name="Lianming Shi" userId="S::lianming@kneron.us::b4651e3a-fae1-4625-9b70-e22f4b84c82b" providerId="AD" clId="Web-{39DAA01A-2CE1-2850-3B32-0A5FB596F517}" dt="2019-03-01T19:56:44.927" v="93"/>
          <ac:spMkLst>
            <pc:docMk/>
            <pc:sldMk cId="350276263" sldId="276"/>
            <ac:spMk id="11" creationId="{F2576E4E-CE0B-493A-90A3-D8B0D2579E93}"/>
          </ac:spMkLst>
        </pc:spChg>
        <pc:spChg chg="add del">
          <ac:chgData name="Lianming Shi" userId="S::lianming@kneron.us::b4651e3a-fae1-4625-9b70-e22f4b84c82b" providerId="AD" clId="Web-{39DAA01A-2CE1-2850-3B32-0A5FB596F517}" dt="2019-03-01T19:58:37.318" v="140"/>
          <ac:spMkLst>
            <pc:docMk/>
            <pc:sldMk cId="350276263" sldId="276"/>
            <ac:spMk id="12" creationId="{57845966-6EFC-468A-9CC7-BAB4B95854E7}"/>
          </ac:spMkLst>
        </pc:spChg>
        <pc:spChg chg="add">
          <ac:chgData name="Lianming Shi" userId="S::lianming@kneron.us::b4651e3a-fae1-4625-9b70-e22f4b84c82b" providerId="AD" clId="Web-{39DAA01A-2CE1-2850-3B32-0A5FB596F517}" dt="2019-03-01T19:58:43.146" v="145"/>
          <ac:spMkLst>
            <pc:docMk/>
            <pc:sldMk cId="350276263" sldId="276"/>
            <ac:spMk id="15" creationId="{57845966-6EFC-468A-9CC7-BAB4B95854E7}"/>
          </ac:spMkLst>
        </pc:spChg>
        <pc:spChg chg="add del">
          <ac:chgData name="Lianming Shi" userId="S::lianming@kneron.us::b4651e3a-fae1-4625-9b70-e22f4b84c82b" providerId="AD" clId="Web-{39DAA01A-2CE1-2850-3B32-0A5FB596F517}" dt="2019-03-01T19:58:37.318" v="140"/>
          <ac:spMkLst>
            <pc:docMk/>
            <pc:sldMk cId="350276263" sldId="276"/>
            <ac:spMk id="16" creationId="{ADAD1991-FFD1-4E94-ABAB-7560D33008E4}"/>
          </ac:spMkLst>
        </pc:spChg>
        <pc:spChg chg="add">
          <ac:chgData name="Lianming Shi" userId="S::lianming@kneron.us::b4651e3a-fae1-4625-9b70-e22f4b84c82b" providerId="AD" clId="Web-{39DAA01A-2CE1-2850-3B32-0A5FB596F517}" dt="2019-03-01T19:58:43.146" v="145"/>
          <ac:spMkLst>
            <pc:docMk/>
            <pc:sldMk cId="350276263" sldId="276"/>
            <ac:spMk id="18" creationId="{ADAD1991-FFD1-4E94-ABAB-7560D33008E4}"/>
          </ac:spMkLst>
        </pc:spChg>
        <pc:picChg chg="add del mod">
          <ac:chgData name="Lianming Shi" userId="S::lianming@kneron.us::b4651e3a-fae1-4625-9b70-e22f4b84c82b" providerId="AD" clId="Web-{39DAA01A-2CE1-2850-3B32-0A5FB596F517}" dt="2019-03-01T19:57:46.911" v="126"/>
          <ac:picMkLst>
            <pc:docMk/>
            <pc:sldMk cId="350276263" sldId="276"/>
            <ac:picMk id="2" creationId="{1A93287C-E344-4C0C-9523-2B56E8041AAB}"/>
          </ac:picMkLst>
        </pc:picChg>
        <pc:picChg chg="add mod">
          <ac:chgData name="Lianming Shi" userId="S::lianming@kneron.us::b4651e3a-fae1-4625-9b70-e22f4b84c82b" providerId="AD" clId="Web-{39DAA01A-2CE1-2850-3B32-0A5FB596F517}" dt="2019-03-01T19:58:43.146" v="145"/>
          <ac:picMkLst>
            <pc:docMk/>
            <pc:sldMk cId="350276263" sldId="276"/>
            <ac:picMk id="4" creationId="{F7F3B154-7226-412A-899E-B541C4D1B5C0}"/>
          </ac:picMkLst>
        </pc:picChg>
        <pc:picChg chg="add del mod">
          <ac:chgData name="Lianming Shi" userId="S::lianming@kneron.us::b4651e3a-fae1-4625-9b70-e22f4b84c82b" providerId="AD" clId="Web-{39DAA01A-2CE1-2850-3B32-0A5FB596F517}" dt="2019-03-01T19:57:26.536" v="114"/>
          <ac:picMkLst>
            <pc:docMk/>
            <pc:sldMk cId="350276263" sldId="276"/>
            <ac:picMk id="6" creationId="{66DE0101-F06B-4428-AF5F-B9AC5199849D}"/>
          </ac:picMkLst>
        </pc:picChg>
        <pc:picChg chg="add del">
          <ac:chgData name="Lianming Shi" userId="S::lianming@kneron.us::b4651e3a-fae1-4625-9b70-e22f4b84c82b" providerId="AD" clId="Web-{39DAA01A-2CE1-2850-3B32-0A5FB596F517}" dt="2019-03-01T19:58:43.146" v="145"/>
          <ac:picMkLst>
            <pc:docMk/>
            <pc:sldMk cId="350276263" sldId="276"/>
            <ac:picMk id="7" creationId="{CB607B98-7700-4DC9-8BE8-A876255F9C52}"/>
          </ac:picMkLst>
        </pc:picChg>
        <pc:picChg chg="add del mod">
          <ac:chgData name="Lianming Shi" userId="S::lianming@kneron.us::b4651e3a-fae1-4625-9b70-e22f4b84c82b" providerId="AD" clId="Web-{39DAA01A-2CE1-2850-3B32-0A5FB596F517}" dt="2019-03-01T19:57:08.958" v="103"/>
          <ac:picMkLst>
            <pc:docMk/>
            <pc:sldMk cId="350276263" sldId="276"/>
            <ac:picMk id="9" creationId="{739B1B7B-4C5D-46DC-A3DD-858150E0FA4E}"/>
          </ac:picMkLst>
        </pc:picChg>
        <pc:picChg chg="add del">
          <ac:chgData name="Lianming Shi" userId="S::lianming@kneron.us::b4651e3a-fae1-4625-9b70-e22f4b84c82b" providerId="AD" clId="Web-{39DAA01A-2CE1-2850-3B32-0A5FB596F517}" dt="2019-03-01T19:58:42.896" v="144"/>
          <ac:picMkLst>
            <pc:docMk/>
            <pc:sldMk cId="350276263" sldId="276"/>
            <ac:picMk id="13" creationId="{7309214B-9B60-4A94-88B5-44CB8D263285}"/>
          </ac:picMkLst>
        </pc:picChg>
        <pc:picChg chg="add del">
          <ac:chgData name="Lianming Shi" userId="S::lianming@kneron.us::b4651e3a-fae1-4625-9b70-e22f4b84c82b" providerId="AD" clId="Web-{39DAA01A-2CE1-2850-3B32-0A5FB596F517}" dt="2019-03-01T19:58:37.318" v="140"/>
          <ac:picMkLst>
            <pc:docMk/>
            <pc:sldMk cId="350276263" sldId="276"/>
            <ac:picMk id="14" creationId="{75554383-98AF-4A47-BB65-705FAAA4BE6A}"/>
          </ac:picMkLst>
        </pc:picChg>
        <pc:picChg chg="add">
          <ac:chgData name="Lianming Shi" userId="S::lianming@kneron.us::b4651e3a-fae1-4625-9b70-e22f4b84c82b" providerId="AD" clId="Web-{39DAA01A-2CE1-2850-3B32-0A5FB596F517}" dt="2019-03-01T19:58:43.146" v="145"/>
          <ac:picMkLst>
            <pc:docMk/>
            <pc:sldMk cId="350276263" sldId="276"/>
            <ac:picMk id="17" creationId="{75554383-98AF-4A47-BB65-705FAAA4BE6A}"/>
          </ac:picMkLst>
        </pc:picChg>
      </pc:sldChg>
    </pc:docChg>
  </pc:docChgLst>
  <pc:docChgLst>
    <pc:chgData name="Lianming Shi" userId="S::lianming@kneron.us::b4651e3a-fae1-4625-9b70-e22f4b84c82b" providerId="AD" clId="Web-{11EDA2E9-56D9-29C9-ACEA-A2316CD219FA}"/>
    <pc:docChg chg="addSld modSld">
      <pc:chgData name="Lianming Shi" userId="S::lianming@kneron.us::b4651e3a-fae1-4625-9b70-e22f4b84c82b" providerId="AD" clId="Web-{11EDA2E9-56D9-29C9-ACEA-A2316CD219FA}" dt="2019-02-23T02:03:42.254" v="23"/>
      <pc:docMkLst>
        <pc:docMk/>
      </pc:docMkLst>
      <pc:sldChg chg="addSp delSp modSp mod setBg">
        <pc:chgData name="Lianming Shi" userId="S::lianming@kneron.us::b4651e3a-fae1-4625-9b70-e22f4b84c82b" providerId="AD" clId="Web-{11EDA2E9-56D9-29C9-ACEA-A2316CD219FA}" dt="2019-02-23T02:02:49.301" v="10"/>
        <pc:sldMkLst>
          <pc:docMk/>
          <pc:sldMk cId="1857688000" sldId="257"/>
        </pc:sldMkLst>
        <pc:spChg chg="mod">
          <ac:chgData name="Lianming Shi" userId="S::lianming@kneron.us::b4651e3a-fae1-4625-9b70-e22f4b84c82b" providerId="AD" clId="Web-{11EDA2E9-56D9-29C9-ACEA-A2316CD219FA}" dt="2019-02-23T02:02:49.301" v="10"/>
          <ac:spMkLst>
            <pc:docMk/>
            <pc:sldMk cId="1857688000" sldId="257"/>
            <ac:spMk id="4" creationId="{00000000-0000-0000-0000-000000000000}"/>
          </ac:spMkLst>
        </pc:spChg>
        <pc:spChg chg="add del">
          <ac:chgData name="Lianming Shi" userId="S::lianming@kneron.us::b4651e3a-fae1-4625-9b70-e22f4b84c82b" providerId="AD" clId="Web-{11EDA2E9-56D9-29C9-ACEA-A2316CD219FA}" dt="2019-02-23T02:02:46.832" v="7"/>
          <ac:spMkLst>
            <pc:docMk/>
            <pc:sldMk cId="1857688000" sldId="257"/>
            <ac:spMk id="7" creationId="{72257994-BD97-4691-8B89-198A6D2BABDC}"/>
          </ac:spMkLst>
        </pc:spChg>
        <pc:spChg chg="add del">
          <ac:chgData name="Lianming Shi" userId="S::lianming@kneron.us::b4651e3a-fae1-4625-9b70-e22f4b84c82b" providerId="AD" clId="Web-{11EDA2E9-56D9-29C9-ACEA-A2316CD219FA}" dt="2019-02-23T02:02:49.270" v="9"/>
          <ac:spMkLst>
            <pc:docMk/>
            <pc:sldMk cId="1857688000" sldId="257"/>
            <ac:spMk id="8" creationId="{0700D48D-C9AA-4000-A912-29A4FEA98A9F}"/>
          </ac:spMkLst>
        </pc:spChg>
        <pc:spChg chg="add del">
          <ac:chgData name="Lianming Shi" userId="S::lianming@kneron.us::b4651e3a-fae1-4625-9b70-e22f4b84c82b" providerId="AD" clId="Web-{11EDA2E9-56D9-29C9-ACEA-A2316CD219FA}" dt="2019-02-23T02:02:44.270" v="5"/>
          <ac:spMkLst>
            <pc:docMk/>
            <pc:sldMk cId="1857688000" sldId="257"/>
            <ac:spMk id="10" creationId="{5434194B-EB56-4062-98C6-CB72F287E3F7}"/>
          </ac:spMkLst>
        </pc:spChg>
        <pc:spChg chg="add">
          <ac:chgData name="Lianming Shi" userId="S::lianming@kneron.us::b4651e3a-fae1-4625-9b70-e22f4b84c82b" providerId="AD" clId="Web-{11EDA2E9-56D9-29C9-ACEA-A2316CD219FA}" dt="2019-02-23T02:02:49.301" v="10"/>
          <ac:spMkLst>
            <pc:docMk/>
            <pc:sldMk cId="1857688000" sldId="257"/>
            <ac:spMk id="13" creationId="{B5128750-6DE7-4BD7-B6DD-399E90474D1E}"/>
          </ac:spMkLst>
        </pc:spChg>
        <pc:spChg chg="add del">
          <ac:chgData name="Lianming Shi" userId="S::lianming@kneron.us::b4651e3a-fae1-4625-9b70-e22f4b84c82b" providerId="AD" clId="Web-{11EDA2E9-56D9-29C9-ACEA-A2316CD219FA}" dt="2019-02-23T02:02:44.270" v="5"/>
          <ac:spMkLst>
            <pc:docMk/>
            <pc:sldMk cId="1857688000" sldId="257"/>
            <ac:spMk id="14" creationId="{B817D9AD-5E85-4E85-AC3E-43E24FA91AA1}"/>
          </ac:spMkLst>
        </pc:spChg>
        <pc:spChg chg="add">
          <ac:chgData name="Lianming Shi" userId="S::lianming@kneron.us::b4651e3a-fae1-4625-9b70-e22f4b84c82b" providerId="AD" clId="Web-{11EDA2E9-56D9-29C9-ACEA-A2316CD219FA}" dt="2019-02-23T02:02:49.301" v="10"/>
          <ac:spMkLst>
            <pc:docMk/>
            <pc:sldMk cId="1857688000" sldId="257"/>
            <ac:spMk id="15" creationId="{07BA6415-1CCB-4FE4-8D1D-DE0505D993E0}"/>
          </ac:spMkLst>
        </pc:spChg>
        <pc:spChg chg="add del">
          <ac:chgData name="Lianming Shi" userId="S::lianming@kneron.us::b4651e3a-fae1-4625-9b70-e22f4b84c82b" providerId="AD" clId="Web-{11EDA2E9-56D9-29C9-ACEA-A2316CD219FA}" dt="2019-02-23T02:02:44.270" v="5"/>
          <ac:spMkLst>
            <pc:docMk/>
            <pc:sldMk cId="1857688000" sldId="257"/>
            <ac:spMk id="16" creationId="{F0810290-E788-4DE3-B716-DBE58CC6A8EF}"/>
          </ac:spMkLst>
        </pc:spChg>
        <pc:spChg chg="add">
          <ac:chgData name="Lianming Shi" userId="S::lianming@kneron.us::b4651e3a-fae1-4625-9b70-e22f4b84c82b" providerId="AD" clId="Web-{11EDA2E9-56D9-29C9-ACEA-A2316CD219FA}" dt="2019-02-23T02:02:49.301" v="10"/>
          <ac:spMkLst>
            <pc:docMk/>
            <pc:sldMk cId="1857688000" sldId="257"/>
            <ac:spMk id="19" creationId="{CA1B373B-0DE9-4AE4-A839-26F801A34087}"/>
          </ac:spMkLst>
        </pc:spChg>
        <pc:picChg chg="add mod ord">
          <ac:chgData name="Lianming Shi" userId="S::lianming@kneron.us::b4651e3a-fae1-4625-9b70-e22f4b84c82b" providerId="AD" clId="Web-{11EDA2E9-56D9-29C9-ACEA-A2316CD219FA}" dt="2019-02-23T02:02:49.301" v="10"/>
          <ac:picMkLst>
            <pc:docMk/>
            <pc:sldMk cId="1857688000" sldId="257"/>
            <ac:picMk id="2" creationId="{5B89C51F-D1D4-4BEC-BCEA-AF90F5171B08}"/>
          </ac:picMkLst>
        </pc:picChg>
        <pc:picChg chg="add mod">
          <ac:chgData name="Lianming Shi" userId="S::lianming@kneron.us::b4651e3a-fae1-4625-9b70-e22f4b84c82b" providerId="AD" clId="Web-{11EDA2E9-56D9-29C9-ACEA-A2316CD219FA}" dt="2019-02-23T02:02:49.301" v="10"/>
          <ac:picMkLst>
            <pc:docMk/>
            <pc:sldMk cId="1857688000" sldId="257"/>
            <ac:picMk id="5" creationId="{0DF9037E-17CE-400E-9B32-A95E9B995378}"/>
          </ac:picMkLst>
        </pc:picChg>
        <pc:picChg chg="add del">
          <ac:chgData name="Lianming Shi" userId="S::lianming@kneron.us::b4651e3a-fae1-4625-9b70-e22f4b84c82b" providerId="AD" clId="Web-{11EDA2E9-56D9-29C9-ACEA-A2316CD219FA}" dt="2019-02-23T02:02:44.270" v="5"/>
          <ac:picMkLst>
            <pc:docMk/>
            <pc:sldMk cId="1857688000" sldId="257"/>
            <ac:picMk id="12" creationId="{B3746DB1-35A8-422F-9955-4F8E75DBB077}"/>
          </ac:picMkLst>
        </pc:picChg>
        <pc:cxnChg chg="add del">
          <ac:chgData name="Lianming Shi" userId="S::lianming@kneron.us::b4651e3a-fae1-4625-9b70-e22f4b84c82b" providerId="AD" clId="Web-{11EDA2E9-56D9-29C9-ACEA-A2316CD219FA}" dt="2019-02-23T02:02:49.270" v="9"/>
          <ac:cxnSpMkLst>
            <pc:docMk/>
            <pc:sldMk cId="1857688000" sldId="257"/>
            <ac:cxnSpMk id="9" creationId="{805E69BC-D844-4AB5-9E35-ED458EE29655}"/>
          </ac:cxnSpMkLst>
        </pc:cxnChg>
        <pc:cxnChg chg="add del">
          <ac:chgData name="Lianming Shi" userId="S::lianming@kneron.us::b4651e3a-fae1-4625-9b70-e22f4b84c82b" providerId="AD" clId="Web-{11EDA2E9-56D9-29C9-ACEA-A2316CD219FA}" dt="2019-02-23T02:02:49.270" v="9"/>
          <ac:cxnSpMkLst>
            <pc:docMk/>
            <pc:sldMk cId="1857688000" sldId="257"/>
            <ac:cxnSpMk id="11" creationId="{4312C673-8179-457E-AD2A-D1FAE4CC961A}"/>
          </ac:cxnSpMkLst>
        </pc:cxnChg>
      </pc:sldChg>
      <pc:sldChg chg="addSp modSp">
        <pc:chgData name="Lianming Shi" userId="S::lianming@kneron.us::b4651e3a-fae1-4625-9b70-e22f4b84c82b" providerId="AD" clId="Web-{11EDA2E9-56D9-29C9-ACEA-A2316CD219FA}" dt="2019-02-23T02:03:12.957" v="11"/>
        <pc:sldMkLst>
          <pc:docMk/>
          <pc:sldMk cId="1752036235" sldId="258"/>
        </pc:sldMkLst>
        <pc:picChg chg="add mod">
          <ac:chgData name="Lianming Shi" userId="S::lianming@kneron.us::b4651e3a-fae1-4625-9b70-e22f4b84c82b" providerId="AD" clId="Web-{11EDA2E9-56D9-29C9-ACEA-A2316CD219FA}" dt="2019-02-23T02:03:12.957" v="11"/>
          <ac:picMkLst>
            <pc:docMk/>
            <pc:sldMk cId="1752036235" sldId="258"/>
            <ac:picMk id="2" creationId="{7EC0A176-2068-4CB5-9D20-EBF087508878}"/>
          </ac:picMkLst>
        </pc:picChg>
      </pc:sldChg>
      <pc:sldChg chg="addSp modSp">
        <pc:chgData name="Lianming Shi" userId="S::lianming@kneron.us::b4651e3a-fae1-4625-9b70-e22f4b84c82b" providerId="AD" clId="Web-{11EDA2E9-56D9-29C9-ACEA-A2316CD219FA}" dt="2019-02-23T02:03:15.817" v="12"/>
        <pc:sldMkLst>
          <pc:docMk/>
          <pc:sldMk cId="581526913" sldId="259"/>
        </pc:sldMkLst>
        <pc:picChg chg="add mod">
          <ac:chgData name="Lianming Shi" userId="S::lianming@kneron.us::b4651e3a-fae1-4625-9b70-e22f4b84c82b" providerId="AD" clId="Web-{11EDA2E9-56D9-29C9-ACEA-A2316CD219FA}" dt="2019-02-23T02:03:15.817" v="12"/>
          <ac:picMkLst>
            <pc:docMk/>
            <pc:sldMk cId="581526913" sldId="259"/>
            <ac:picMk id="2" creationId="{B6CC8B91-D23E-4678-8978-2BF5700C00BC}"/>
          </ac:picMkLst>
        </pc:picChg>
      </pc:sldChg>
      <pc:sldChg chg="addSp modSp">
        <pc:chgData name="Lianming Shi" userId="S::lianming@kneron.us::b4651e3a-fae1-4625-9b70-e22f4b84c82b" providerId="AD" clId="Web-{11EDA2E9-56D9-29C9-ACEA-A2316CD219FA}" dt="2019-02-23T02:03:20.395" v="13"/>
        <pc:sldMkLst>
          <pc:docMk/>
          <pc:sldMk cId="4053927105" sldId="260"/>
        </pc:sldMkLst>
        <pc:picChg chg="add mod">
          <ac:chgData name="Lianming Shi" userId="S::lianming@kneron.us::b4651e3a-fae1-4625-9b70-e22f4b84c82b" providerId="AD" clId="Web-{11EDA2E9-56D9-29C9-ACEA-A2316CD219FA}" dt="2019-02-23T02:03:20.395" v="13"/>
          <ac:picMkLst>
            <pc:docMk/>
            <pc:sldMk cId="4053927105" sldId="260"/>
            <ac:picMk id="2" creationId="{F89699A3-3057-4F5C-9E06-4BA171F3BA96}"/>
          </ac:picMkLst>
        </pc:picChg>
      </pc:sldChg>
      <pc:sldChg chg="addSp modSp">
        <pc:chgData name="Lianming Shi" userId="S::lianming@kneron.us::b4651e3a-fae1-4625-9b70-e22f4b84c82b" providerId="AD" clId="Web-{11EDA2E9-56D9-29C9-ACEA-A2316CD219FA}" dt="2019-02-23T02:03:25.145" v="16" actId="1076"/>
        <pc:sldMkLst>
          <pc:docMk/>
          <pc:sldMk cId="925356393" sldId="261"/>
        </pc:sldMkLst>
        <pc:picChg chg="add mod">
          <ac:chgData name="Lianming Shi" userId="S::lianming@kneron.us::b4651e3a-fae1-4625-9b70-e22f4b84c82b" providerId="AD" clId="Web-{11EDA2E9-56D9-29C9-ACEA-A2316CD219FA}" dt="2019-02-23T02:03:22.676" v="14"/>
          <ac:picMkLst>
            <pc:docMk/>
            <pc:sldMk cId="925356393" sldId="261"/>
            <ac:picMk id="2" creationId="{34F3A50B-6C43-4467-B9BB-308F059B7492}"/>
          </ac:picMkLst>
        </pc:picChg>
        <pc:picChg chg="add mod">
          <ac:chgData name="Lianming Shi" userId="S::lianming@kneron.us::b4651e3a-fae1-4625-9b70-e22f4b84c82b" providerId="AD" clId="Web-{11EDA2E9-56D9-29C9-ACEA-A2316CD219FA}" dt="2019-02-23T02:03:25.145" v="16" actId="1076"/>
          <ac:picMkLst>
            <pc:docMk/>
            <pc:sldMk cId="925356393" sldId="261"/>
            <ac:picMk id="5" creationId="{0E4402BA-6529-452C-BEC1-2581A5C265DE}"/>
          </ac:picMkLst>
        </pc:picChg>
      </pc:sldChg>
      <pc:sldChg chg="addSp modSp">
        <pc:chgData name="Lianming Shi" userId="S::lianming@kneron.us::b4651e3a-fae1-4625-9b70-e22f4b84c82b" providerId="AD" clId="Web-{11EDA2E9-56D9-29C9-ACEA-A2316CD219FA}" dt="2019-02-23T02:03:29.129" v="17"/>
        <pc:sldMkLst>
          <pc:docMk/>
          <pc:sldMk cId="747451329" sldId="262"/>
        </pc:sldMkLst>
        <pc:picChg chg="add mod">
          <ac:chgData name="Lianming Shi" userId="S::lianming@kneron.us::b4651e3a-fae1-4625-9b70-e22f4b84c82b" providerId="AD" clId="Web-{11EDA2E9-56D9-29C9-ACEA-A2316CD219FA}" dt="2019-02-23T02:03:29.129" v="17"/>
          <ac:picMkLst>
            <pc:docMk/>
            <pc:sldMk cId="747451329" sldId="262"/>
            <ac:picMk id="2" creationId="{F683F097-6B71-4F42-8FD3-DF7FE447A752}"/>
          </ac:picMkLst>
        </pc:picChg>
      </pc:sldChg>
      <pc:sldChg chg="addSp delSp modSp add replId">
        <pc:chgData name="Lianming Shi" userId="S::lianming@kneron.us::b4651e3a-fae1-4625-9b70-e22f4b84c82b" providerId="AD" clId="Web-{11EDA2E9-56D9-29C9-ACEA-A2316CD219FA}" dt="2019-02-23T02:03:40.239" v="22"/>
        <pc:sldMkLst>
          <pc:docMk/>
          <pc:sldMk cId="3131460182" sldId="263"/>
        </pc:sldMkLst>
        <pc:picChg chg="del">
          <ac:chgData name="Lianming Shi" userId="S::lianming@kneron.us::b4651e3a-fae1-4625-9b70-e22f4b84c82b" providerId="AD" clId="Web-{11EDA2E9-56D9-29C9-ACEA-A2316CD219FA}" dt="2019-02-23T02:03:36.864" v="21"/>
          <ac:picMkLst>
            <pc:docMk/>
            <pc:sldMk cId="3131460182" sldId="263"/>
            <ac:picMk id="2" creationId="{F683F097-6B71-4F42-8FD3-DF7FE447A752}"/>
          </ac:picMkLst>
        </pc:picChg>
        <pc:picChg chg="add mod">
          <ac:chgData name="Lianming Shi" userId="S::lianming@kneron.us::b4651e3a-fae1-4625-9b70-e22f4b84c82b" providerId="AD" clId="Web-{11EDA2E9-56D9-29C9-ACEA-A2316CD219FA}" dt="2019-02-23T02:03:40.239" v="22"/>
          <ac:picMkLst>
            <pc:docMk/>
            <pc:sldMk cId="3131460182" sldId="263"/>
            <ac:picMk id="3" creationId="{09E7B355-F361-4853-A0E1-0C2AFB73F062}"/>
          </ac:picMkLst>
        </pc:picChg>
      </pc:sldChg>
      <pc:sldChg chg="addSp delSp modSp add replId">
        <pc:chgData name="Lianming Shi" userId="S::lianming@kneron.us::b4651e3a-fae1-4625-9b70-e22f4b84c82b" providerId="AD" clId="Web-{11EDA2E9-56D9-29C9-ACEA-A2316CD219FA}" dt="2019-02-23T02:03:42.254" v="23"/>
        <pc:sldMkLst>
          <pc:docMk/>
          <pc:sldMk cId="4016697062" sldId="264"/>
        </pc:sldMkLst>
        <pc:picChg chg="del">
          <ac:chgData name="Lianming Shi" userId="S::lianming@kneron.us::b4651e3a-fae1-4625-9b70-e22f4b84c82b" providerId="AD" clId="Web-{11EDA2E9-56D9-29C9-ACEA-A2316CD219FA}" dt="2019-02-23T02:03:35.504" v="20"/>
          <ac:picMkLst>
            <pc:docMk/>
            <pc:sldMk cId="4016697062" sldId="264"/>
            <ac:picMk id="2" creationId="{F683F097-6B71-4F42-8FD3-DF7FE447A752}"/>
          </ac:picMkLst>
        </pc:picChg>
        <pc:picChg chg="add mod">
          <ac:chgData name="Lianming Shi" userId="S::lianming@kneron.us::b4651e3a-fae1-4625-9b70-e22f4b84c82b" providerId="AD" clId="Web-{11EDA2E9-56D9-29C9-ACEA-A2316CD219FA}" dt="2019-02-23T02:03:42.254" v="23"/>
          <ac:picMkLst>
            <pc:docMk/>
            <pc:sldMk cId="4016697062" sldId="264"/>
            <ac:picMk id="3" creationId="{11CA7B47-5716-4A99-9430-947CFDA1119C}"/>
          </ac:picMkLst>
        </pc:picChg>
      </pc:sldChg>
    </pc:docChg>
  </pc:docChgLst>
  <pc:docChgLst>
    <pc:chgData name="Lianming Shi" userId="S::lianming@kneron.us::b4651e3a-fae1-4625-9b70-e22f4b84c82b" providerId="AD" clId="Web-{8EB2FAAC-74DD-B754-4DBC-60D4EB8E96BE}"/>
    <pc:docChg chg="addSld delSld modSld">
      <pc:chgData name="Lianming Shi" userId="S::lianming@kneron.us::b4651e3a-fae1-4625-9b70-e22f4b84c82b" providerId="AD" clId="Web-{8EB2FAAC-74DD-B754-4DBC-60D4EB8E96BE}" dt="2019-02-25T18:22:43.608" v="242" actId="1076"/>
      <pc:docMkLst>
        <pc:docMk/>
      </pc:docMkLst>
      <pc:sldChg chg="delSp modSp">
        <pc:chgData name="Lianming Shi" userId="S::lianming@kneron.us::b4651e3a-fae1-4625-9b70-e22f4b84c82b" providerId="AD" clId="Web-{8EB2FAAC-74DD-B754-4DBC-60D4EB8E96BE}" dt="2019-02-25T18:06:10.842" v="14"/>
        <pc:sldMkLst>
          <pc:docMk/>
          <pc:sldMk cId="703088496" sldId="256"/>
        </pc:sldMkLst>
        <pc:spChg chg="mod">
          <ac:chgData name="Lianming Shi" userId="S::lianming@kneron.us::b4651e3a-fae1-4625-9b70-e22f4b84c82b" providerId="AD" clId="Web-{8EB2FAAC-74DD-B754-4DBC-60D4EB8E96BE}" dt="2019-02-25T18:06:06.278" v="11" actId="20577"/>
          <ac:spMkLst>
            <pc:docMk/>
            <pc:sldMk cId="703088496" sldId="256"/>
            <ac:spMk id="2" creationId="{00000000-0000-0000-0000-000000000000}"/>
          </ac:spMkLst>
        </pc:spChg>
        <pc:spChg chg="del">
          <ac:chgData name="Lianming Shi" userId="S::lianming@kneron.us::b4651e3a-fae1-4625-9b70-e22f4b84c82b" providerId="AD" clId="Web-{8EB2FAAC-74DD-B754-4DBC-60D4EB8E96BE}" dt="2019-02-25T18:06:10.842" v="14"/>
          <ac:spMkLst>
            <pc:docMk/>
            <pc:sldMk cId="703088496" sldId="256"/>
            <ac:spMk id="3" creationId="{00000000-0000-0000-0000-000000000000}"/>
          </ac:spMkLst>
        </pc:spChg>
      </pc:sldChg>
      <pc:sldChg chg="del">
        <pc:chgData name="Lianming Shi" userId="S::lianming@kneron.us::b4651e3a-fae1-4625-9b70-e22f4b84c82b" providerId="AD" clId="Web-{8EB2FAAC-74DD-B754-4DBC-60D4EB8E96BE}" dt="2019-02-25T18:05:59.434" v="6"/>
        <pc:sldMkLst>
          <pc:docMk/>
          <pc:sldMk cId="1857688000" sldId="257"/>
        </pc:sldMkLst>
      </pc:sldChg>
      <pc:sldChg chg="modSp">
        <pc:chgData name="Lianming Shi" userId="S::lianming@kneron.us::b4651e3a-fae1-4625-9b70-e22f4b84c82b" providerId="AD" clId="Web-{8EB2FAAC-74DD-B754-4DBC-60D4EB8E96BE}" dt="2019-02-25T18:11:44.435" v="131" actId="14100"/>
        <pc:sldMkLst>
          <pc:docMk/>
          <pc:sldMk cId="1752036235" sldId="258"/>
        </pc:sldMkLst>
        <pc:spChg chg="mod">
          <ac:chgData name="Lianming Shi" userId="S::lianming@kneron.us::b4651e3a-fae1-4625-9b70-e22f4b84c82b" providerId="AD" clId="Web-{8EB2FAAC-74DD-B754-4DBC-60D4EB8E96BE}" dt="2019-02-25T18:10:14.591" v="106" actId="20577"/>
          <ac:spMkLst>
            <pc:docMk/>
            <pc:sldMk cId="1752036235" sldId="258"/>
            <ac:spMk id="4" creationId="{00000000-0000-0000-0000-000000000000}"/>
          </ac:spMkLst>
        </pc:spChg>
        <pc:picChg chg="mod">
          <ac:chgData name="Lianming Shi" userId="S::lianming@kneron.us::b4651e3a-fae1-4625-9b70-e22f4b84c82b" providerId="AD" clId="Web-{8EB2FAAC-74DD-B754-4DBC-60D4EB8E96BE}" dt="2019-02-25T18:11:44.435" v="131" actId="14100"/>
          <ac:picMkLst>
            <pc:docMk/>
            <pc:sldMk cId="1752036235" sldId="258"/>
            <ac:picMk id="2" creationId="{7EC0A176-2068-4CB5-9D20-EBF087508878}"/>
          </ac:picMkLst>
        </pc:picChg>
      </pc:sldChg>
      <pc:sldChg chg="modSp">
        <pc:chgData name="Lianming Shi" userId="S::lianming@kneron.us::b4651e3a-fae1-4625-9b70-e22f4b84c82b" providerId="AD" clId="Web-{8EB2FAAC-74DD-B754-4DBC-60D4EB8E96BE}" dt="2019-02-25T18:10:59.497" v="129" actId="1076"/>
        <pc:sldMkLst>
          <pc:docMk/>
          <pc:sldMk cId="581526913" sldId="259"/>
        </pc:sldMkLst>
        <pc:spChg chg="mod">
          <ac:chgData name="Lianming Shi" userId="S::lianming@kneron.us::b4651e3a-fae1-4625-9b70-e22f4b84c82b" providerId="AD" clId="Web-{8EB2FAAC-74DD-B754-4DBC-60D4EB8E96BE}" dt="2019-02-25T18:10:45.794" v="124" actId="20577"/>
          <ac:spMkLst>
            <pc:docMk/>
            <pc:sldMk cId="581526913" sldId="259"/>
            <ac:spMk id="4" creationId="{00000000-0000-0000-0000-000000000000}"/>
          </ac:spMkLst>
        </pc:spChg>
        <pc:picChg chg="mod">
          <ac:chgData name="Lianming Shi" userId="S::lianming@kneron.us::b4651e3a-fae1-4625-9b70-e22f4b84c82b" providerId="AD" clId="Web-{8EB2FAAC-74DD-B754-4DBC-60D4EB8E96BE}" dt="2019-02-25T18:10:59.497" v="129" actId="1076"/>
          <ac:picMkLst>
            <pc:docMk/>
            <pc:sldMk cId="581526913" sldId="259"/>
            <ac:picMk id="2" creationId="{B6CC8B91-D23E-4678-8978-2BF5700C00BC}"/>
          </ac:picMkLst>
        </pc:picChg>
      </pc:sldChg>
      <pc:sldChg chg="modSp">
        <pc:chgData name="Lianming Shi" userId="S::lianming@kneron.us::b4651e3a-fae1-4625-9b70-e22f4b84c82b" providerId="AD" clId="Web-{8EB2FAAC-74DD-B754-4DBC-60D4EB8E96BE}" dt="2019-02-25T18:12:41.857" v="159" actId="20577"/>
        <pc:sldMkLst>
          <pc:docMk/>
          <pc:sldMk cId="4053927105" sldId="260"/>
        </pc:sldMkLst>
        <pc:spChg chg="mod">
          <ac:chgData name="Lianming Shi" userId="S::lianming@kneron.us::b4651e3a-fae1-4625-9b70-e22f4b84c82b" providerId="AD" clId="Web-{8EB2FAAC-74DD-B754-4DBC-60D4EB8E96BE}" dt="2019-02-25T18:12:41.857" v="159" actId="20577"/>
          <ac:spMkLst>
            <pc:docMk/>
            <pc:sldMk cId="4053927105" sldId="260"/>
            <ac:spMk id="4" creationId="{00000000-0000-0000-0000-000000000000}"/>
          </ac:spMkLst>
        </pc:spChg>
        <pc:picChg chg="mod">
          <ac:chgData name="Lianming Shi" userId="S::lianming@kneron.us::b4651e3a-fae1-4625-9b70-e22f4b84c82b" providerId="AD" clId="Web-{8EB2FAAC-74DD-B754-4DBC-60D4EB8E96BE}" dt="2019-02-25T18:07:13.247" v="33" actId="1076"/>
          <ac:picMkLst>
            <pc:docMk/>
            <pc:sldMk cId="4053927105" sldId="260"/>
            <ac:picMk id="2" creationId="{F89699A3-3057-4F5C-9E06-4BA171F3BA96}"/>
          </ac:picMkLst>
        </pc:picChg>
      </pc:sldChg>
      <pc:sldChg chg="modSp">
        <pc:chgData name="Lianming Shi" userId="S::lianming@kneron.us::b4651e3a-fae1-4625-9b70-e22f4b84c82b" providerId="AD" clId="Web-{8EB2FAAC-74DD-B754-4DBC-60D4EB8E96BE}" dt="2019-02-25T18:13:37.031" v="178" actId="20577"/>
        <pc:sldMkLst>
          <pc:docMk/>
          <pc:sldMk cId="925356393" sldId="261"/>
        </pc:sldMkLst>
        <pc:spChg chg="mod">
          <ac:chgData name="Lianming Shi" userId="S::lianming@kneron.us::b4651e3a-fae1-4625-9b70-e22f4b84c82b" providerId="AD" clId="Web-{8EB2FAAC-74DD-B754-4DBC-60D4EB8E96BE}" dt="2019-02-25T18:13:37.031" v="178" actId="20577"/>
          <ac:spMkLst>
            <pc:docMk/>
            <pc:sldMk cId="925356393" sldId="261"/>
            <ac:spMk id="4" creationId="{00000000-0000-0000-0000-000000000000}"/>
          </ac:spMkLst>
        </pc:spChg>
        <pc:picChg chg="mod">
          <ac:chgData name="Lianming Shi" userId="S::lianming@kneron.us::b4651e3a-fae1-4625-9b70-e22f4b84c82b" providerId="AD" clId="Web-{8EB2FAAC-74DD-B754-4DBC-60D4EB8E96BE}" dt="2019-02-25T18:07:29.903" v="41" actId="1076"/>
          <ac:picMkLst>
            <pc:docMk/>
            <pc:sldMk cId="925356393" sldId="261"/>
            <ac:picMk id="2" creationId="{34F3A50B-6C43-4467-B9BB-308F059B7492}"/>
          </ac:picMkLst>
        </pc:picChg>
        <pc:picChg chg="mod">
          <ac:chgData name="Lianming Shi" userId="S::lianming@kneron.us::b4651e3a-fae1-4625-9b70-e22f4b84c82b" providerId="AD" clId="Web-{8EB2FAAC-74DD-B754-4DBC-60D4EB8E96BE}" dt="2019-02-25T18:07:25.544" v="39" actId="1076"/>
          <ac:picMkLst>
            <pc:docMk/>
            <pc:sldMk cId="925356393" sldId="261"/>
            <ac:picMk id="5" creationId="{0E4402BA-6529-452C-BEC1-2581A5C265DE}"/>
          </ac:picMkLst>
        </pc:picChg>
      </pc:sldChg>
      <pc:sldChg chg="modSp">
        <pc:chgData name="Lianming Shi" userId="S::lianming@kneron.us::b4651e3a-fae1-4625-9b70-e22f4b84c82b" providerId="AD" clId="Web-{8EB2FAAC-74DD-B754-4DBC-60D4EB8E96BE}" dt="2019-02-25T18:15:26.123" v="203" actId="20577"/>
        <pc:sldMkLst>
          <pc:docMk/>
          <pc:sldMk cId="747451329" sldId="262"/>
        </pc:sldMkLst>
        <pc:spChg chg="mod">
          <ac:chgData name="Lianming Shi" userId="S::lianming@kneron.us::b4651e3a-fae1-4625-9b70-e22f4b84c82b" providerId="AD" clId="Web-{8EB2FAAC-74DD-B754-4DBC-60D4EB8E96BE}" dt="2019-02-25T18:15:26.123" v="203" actId="20577"/>
          <ac:spMkLst>
            <pc:docMk/>
            <pc:sldMk cId="747451329" sldId="262"/>
            <ac:spMk id="4" creationId="{00000000-0000-0000-0000-000000000000}"/>
          </ac:spMkLst>
        </pc:spChg>
        <pc:picChg chg="mod">
          <ac:chgData name="Lianming Shi" userId="S::lianming@kneron.us::b4651e3a-fae1-4625-9b70-e22f4b84c82b" providerId="AD" clId="Web-{8EB2FAAC-74DD-B754-4DBC-60D4EB8E96BE}" dt="2019-02-25T18:07:37.028" v="43" actId="14100"/>
          <ac:picMkLst>
            <pc:docMk/>
            <pc:sldMk cId="747451329" sldId="262"/>
            <ac:picMk id="2" creationId="{F683F097-6B71-4F42-8FD3-DF7FE447A752}"/>
          </ac:picMkLst>
        </pc:picChg>
      </pc:sldChg>
      <pc:sldChg chg="modSp del">
        <pc:chgData name="Lianming Shi" userId="S::lianming@kneron.us::b4651e3a-fae1-4625-9b70-e22f4b84c82b" providerId="AD" clId="Web-{8EB2FAAC-74DD-B754-4DBC-60D4EB8E96BE}" dt="2019-02-25T18:07:45.060" v="46"/>
        <pc:sldMkLst>
          <pc:docMk/>
          <pc:sldMk cId="3131460182" sldId="263"/>
        </pc:sldMkLst>
        <pc:picChg chg="mod">
          <ac:chgData name="Lianming Shi" userId="S::lianming@kneron.us::b4651e3a-fae1-4625-9b70-e22f4b84c82b" providerId="AD" clId="Web-{8EB2FAAC-74DD-B754-4DBC-60D4EB8E96BE}" dt="2019-02-25T18:07:42.575" v="45" actId="14100"/>
          <ac:picMkLst>
            <pc:docMk/>
            <pc:sldMk cId="3131460182" sldId="263"/>
            <ac:picMk id="3" creationId="{09E7B355-F361-4853-A0E1-0C2AFB73F062}"/>
          </ac:picMkLst>
        </pc:picChg>
      </pc:sldChg>
      <pc:sldChg chg="modSp">
        <pc:chgData name="Lianming Shi" userId="S::lianming@kneron.us::b4651e3a-fae1-4625-9b70-e22f4b84c82b" providerId="AD" clId="Web-{8EB2FAAC-74DD-B754-4DBC-60D4EB8E96BE}" dt="2019-02-25T18:18:18.373" v="237" actId="20577"/>
        <pc:sldMkLst>
          <pc:docMk/>
          <pc:sldMk cId="4016697062" sldId="264"/>
        </pc:sldMkLst>
        <pc:spChg chg="mod">
          <ac:chgData name="Lianming Shi" userId="S::lianming@kneron.us::b4651e3a-fae1-4625-9b70-e22f4b84c82b" providerId="AD" clId="Web-{8EB2FAAC-74DD-B754-4DBC-60D4EB8E96BE}" dt="2019-02-25T18:18:18.373" v="237" actId="20577"/>
          <ac:spMkLst>
            <pc:docMk/>
            <pc:sldMk cId="4016697062" sldId="264"/>
            <ac:spMk id="4" creationId="{00000000-0000-0000-0000-000000000000}"/>
          </ac:spMkLst>
        </pc:spChg>
        <pc:picChg chg="mod">
          <ac:chgData name="Lianming Shi" userId="S::lianming@kneron.us::b4651e3a-fae1-4625-9b70-e22f4b84c82b" providerId="AD" clId="Web-{8EB2FAAC-74DD-B754-4DBC-60D4EB8E96BE}" dt="2019-02-25T18:07:53.435" v="49" actId="1076"/>
          <ac:picMkLst>
            <pc:docMk/>
            <pc:sldMk cId="4016697062" sldId="264"/>
            <ac:picMk id="3" creationId="{11CA7B47-5716-4A99-9430-947CFDA1119C}"/>
          </ac:picMkLst>
        </pc:picChg>
      </pc:sldChg>
      <pc:sldChg chg="addSp delSp modSp add replId">
        <pc:chgData name="Lianming Shi" userId="S::lianming@kneron.us::b4651e3a-fae1-4625-9b70-e22f4b84c82b" providerId="AD" clId="Web-{8EB2FAAC-74DD-B754-4DBC-60D4EB8E96BE}" dt="2019-02-25T18:22:43.608" v="242" actId="1076"/>
        <pc:sldMkLst>
          <pc:docMk/>
          <pc:sldMk cId="3326584153" sldId="265"/>
        </pc:sldMkLst>
        <pc:spChg chg="mod">
          <ac:chgData name="Lianming Shi" userId="S::lianming@kneron.us::b4651e3a-fae1-4625-9b70-e22f4b84c82b" providerId="AD" clId="Web-{8EB2FAAC-74DD-B754-4DBC-60D4EB8E96BE}" dt="2019-02-25T18:08:28.794" v="75" actId="20577"/>
          <ac:spMkLst>
            <pc:docMk/>
            <pc:sldMk cId="3326584153" sldId="265"/>
            <ac:spMk id="4" creationId="{00000000-0000-0000-0000-000000000000}"/>
          </ac:spMkLst>
        </pc:spChg>
        <pc:picChg chg="del">
          <ac:chgData name="Lianming Shi" userId="S::lianming@kneron.us::b4651e3a-fae1-4625-9b70-e22f4b84c82b" providerId="AD" clId="Web-{8EB2FAAC-74DD-B754-4DBC-60D4EB8E96BE}" dt="2019-02-25T18:05:43.012" v="1"/>
          <ac:picMkLst>
            <pc:docMk/>
            <pc:sldMk cId="3326584153" sldId="265"/>
            <ac:picMk id="2" creationId="{7EC0A176-2068-4CB5-9D20-EBF087508878}"/>
          </ac:picMkLst>
        </pc:picChg>
        <pc:picChg chg="add mod">
          <ac:chgData name="Lianming Shi" userId="S::lianming@kneron.us::b4651e3a-fae1-4625-9b70-e22f4b84c82b" providerId="AD" clId="Web-{8EB2FAAC-74DD-B754-4DBC-60D4EB8E96BE}" dt="2019-02-25T18:22:43.608" v="242" actId="1076"/>
          <ac:picMkLst>
            <pc:docMk/>
            <pc:sldMk cId="3326584153" sldId="265"/>
            <ac:picMk id="3" creationId="{92FFD913-5DE7-46F5-92C6-36CF145F4986}"/>
          </ac:picMkLst>
        </pc:picChg>
        <pc:picChg chg="add mod">
          <ac:chgData name="Lianming Shi" userId="S::lianming@kneron.us::b4651e3a-fae1-4625-9b70-e22f4b84c82b" providerId="AD" clId="Web-{8EB2FAAC-74DD-B754-4DBC-60D4EB8E96BE}" dt="2019-02-25T18:22:41.264" v="240" actId="14100"/>
          <ac:picMkLst>
            <pc:docMk/>
            <pc:sldMk cId="3326584153" sldId="265"/>
            <ac:picMk id="7" creationId="{738FF988-F377-45ED-B836-B0C2F9CEFDAE}"/>
          </ac:picMkLst>
        </pc:picChg>
      </pc:sldChg>
      <pc:sldChg chg="add del replId">
        <pc:chgData name="Lianming Shi" userId="S::lianming@kneron.us::b4651e3a-fae1-4625-9b70-e22f4b84c82b" providerId="AD" clId="Web-{8EB2FAAC-74DD-B754-4DBC-60D4EB8E96BE}" dt="2019-02-25T18:13:12.013" v="163"/>
        <pc:sldMkLst>
          <pc:docMk/>
          <pc:sldMk cId="1556719265" sldId="266"/>
        </pc:sldMkLst>
      </pc:sldChg>
      <pc:sldChg chg="addSp delSp modSp add replId">
        <pc:chgData name="Lianming Shi" userId="S::lianming@kneron.us::b4651e3a-fae1-4625-9b70-e22f4b84c82b" providerId="AD" clId="Web-{8EB2FAAC-74DD-B754-4DBC-60D4EB8E96BE}" dt="2019-02-25T18:14:58.732" v="196" actId="1076"/>
        <pc:sldMkLst>
          <pc:docMk/>
          <pc:sldMk cId="2284146905" sldId="266"/>
        </pc:sldMkLst>
        <pc:spChg chg="mod">
          <ac:chgData name="Lianming Shi" userId="S::lianming@kneron.us::b4651e3a-fae1-4625-9b70-e22f4b84c82b" providerId="AD" clId="Web-{8EB2FAAC-74DD-B754-4DBC-60D4EB8E96BE}" dt="2019-02-25T18:13:48.935" v="189" actId="20577"/>
          <ac:spMkLst>
            <pc:docMk/>
            <pc:sldMk cId="2284146905" sldId="266"/>
            <ac:spMk id="4" creationId="{00000000-0000-0000-0000-000000000000}"/>
          </ac:spMkLst>
        </pc:spChg>
        <pc:picChg chg="del">
          <ac:chgData name="Lianming Shi" userId="S::lianming@kneron.us::b4651e3a-fae1-4625-9b70-e22f4b84c82b" providerId="AD" clId="Web-{8EB2FAAC-74DD-B754-4DBC-60D4EB8E96BE}" dt="2019-02-25T18:13:42.732" v="182"/>
          <ac:picMkLst>
            <pc:docMk/>
            <pc:sldMk cId="2284146905" sldId="266"/>
            <ac:picMk id="2" creationId="{F89699A3-3057-4F5C-9E06-4BA171F3BA96}"/>
          </ac:picMkLst>
        </pc:picChg>
        <pc:picChg chg="add mod">
          <ac:chgData name="Lianming Shi" userId="S::lianming@kneron.us::b4651e3a-fae1-4625-9b70-e22f4b84c82b" providerId="AD" clId="Web-{8EB2FAAC-74DD-B754-4DBC-60D4EB8E96BE}" dt="2019-02-25T18:14:58.732" v="196" actId="1076"/>
          <ac:picMkLst>
            <pc:docMk/>
            <pc:sldMk cId="2284146905" sldId="266"/>
            <ac:picMk id="3" creationId="{B168C968-0ECC-45F3-B134-68BC7737A73E}"/>
          </ac:picMkLst>
        </pc:picChg>
      </pc:sldChg>
    </pc:docChg>
  </pc:docChgLst>
  <pc:docChgLst>
    <pc:chgData name="Lianming Shi" userId="S::lianming@kneron.us::b4651e3a-fae1-4625-9b70-e22f4b84c82b" providerId="AD" clId="Web-{0EE2F733-0AEE-026B-1EC5-5726E50B4B05}"/>
    <pc:docChg chg="addSld delSld modSld">
      <pc:chgData name="Lianming Shi" userId="S::lianming@kneron.us::b4651e3a-fae1-4625-9b70-e22f4b84c82b" providerId="AD" clId="Web-{0EE2F733-0AEE-026B-1EC5-5726E50B4B05}" dt="2019-02-27T03:19:51.641" v="38"/>
      <pc:docMkLst>
        <pc:docMk/>
      </pc:docMkLst>
      <pc:sldChg chg="addSp delSp modSp del mod setBg">
        <pc:chgData name="Lianming Shi" userId="S::lianming@kneron.us::b4651e3a-fae1-4625-9b70-e22f4b84c82b" providerId="AD" clId="Web-{0EE2F733-0AEE-026B-1EC5-5726E50B4B05}" dt="2019-02-27T03:19:51.641" v="38"/>
        <pc:sldMkLst>
          <pc:docMk/>
          <pc:sldMk cId="2284146905" sldId="266"/>
        </pc:sldMkLst>
        <pc:spChg chg="del mod">
          <ac:chgData name="Lianming Shi" userId="S::lianming@kneron.us::b4651e3a-fae1-4625-9b70-e22f4b84c82b" providerId="AD" clId="Web-{0EE2F733-0AEE-026B-1EC5-5726E50B4B05}" dt="2019-02-27T03:18:35" v="30"/>
          <ac:spMkLst>
            <pc:docMk/>
            <pc:sldMk cId="2284146905" sldId="266"/>
            <ac:spMk id="4" creationId="{00000000-0000-0000-0000-000000000000}"/>
          </ac:spMkLst>
        </pc:spChg>
        <pc:spChg chg="add mod">
          <ac:chgData name="Lianming Shi" userId="S::lianming@kneron.us::b4651e3a-fae1-4625-9b70-e22f4b84c82b" providerId="AD" clId="Web-{0EE2F733-0AEE-026B-1EC5-5726E50B4B05}" dt="2019-02-27T03:18:29.203" v="27" actId="20577"/>
          <ac:spMkLst>
            <pc:docMk/>
            <pc:sldMk cId="2284146905" sldId="266"/>
            <ac:spMk id="6" creationId="{C9813129-C80E-4F2E-9672-C432F6EAB1FF}"/>
          </ac:spMkLst>
        </pc:spChg>
        <pc:spChg chg="add del mod">
          <ac:chgData name="Lianming Shi" userId="S::lianming@kneron.us::b4651e3a-fae1-4625-9b70-e22f4b84c82b" providerId="AD" clId="Web-{0EE2F733-0AEE-026B-1EC5-5726E50B4B05}" dt="2019-02-27T03:18:38.594" v="31"/>
          <ac:spMkLst>
            <pc:docMk/>
            <pc:sldMk cId="2284146905" sldId="266"/>
            <ac:spMk id="8" creationId="{C81A9B99-2648-4F86-ADAA-DB3E8F7B27F8}"/>
          </ac:spMkLst>
        </pc:spChg>
        <pc:spChg chg="add">
          <ac:chgData name="Lianming Shi" userId="S::lianming@kneron.us::b4651e3a-fae1-4625-9b70-e22f4b84c82b" providerId="AD" clId="Web-{0EE2F733-0AEE-026B-1EC5-5726E50B4B05}" dt="2019-02-27T03:17:54.188" v="21"/>
          <ac:spMkLst>
            <pc:docMk/>
            <pc:sldMk cId="2284146905" sldId="266"/>
            <ac:spMk id="10" creationId="{823AC064-BC96-4F32-8AE1-B2FD38754823}"/>
          </ac:spMkLst>
        </pc:spChg>
        <pc:picChg chg="add mod">
          <ac:chgData name="Lianming Shi" userId="S::lianming@kneron.us::b4651e3a-fae1-4625-9b70-e22f4b84c82b" providerId="AD" clId="Web-{0EE2F733-0AEE-026B-1EC5-5726E50B4B05}" dt="2019-02-27T03:17:54.188" v="21"/>
          <ac:picMkLst>
            <pc:docMk/>
            <pc:sldMk cId="2284146905" sldId="266"/>
            <ac:picMk id="2" creationId="{ED78853B-31BD-42E4-8F7F-FB316FA76A75}"/>
          </ac:picMkLst>
        </pc:picChg>
        <pc:picChg chg="mod ord">
          <ac:chgData name="Lianming Shi" userId="S::lianming@kneron.us::b4651e3a-fae1-4625-9b70-e22f4b84c82b" providerId="AD" clId="Web-{0EE2F733-0AEE-026B-1EC5-5726E50B4B05}" dt="2019-02-27T03:17:54.188" v="21"/>
          <ac:picMkLst>
            <pc:docMk/>
            <pc:sldMk cId="2284146905" sldId="266"/>
            <ac:picMk id="5" creationId="{BA597825-F63C-48C3-A5A6-153EE28DF4DE}"/>
          </ac:picMkLst>
        </pc:picChg>
        <pc:cxnChg chg="add">
          <ac:chgData name="Lianming Shi" userId="S::lianming@kneron.us::b4651e3a-fae1-4625-9b70-e22f4b84c82b" providerId="AD" clId="Web-{0EE2F733-0AEE-026B-1EC5-5726E50B4B05}" dt="2019-02-27T03:17:54.188" v="21"/>
          <ac:cxnSpMkLst>
            <pc:docMk/>
            <pc:sldMk cId="2284146905" sldId="266"/>
            <ac:cxnSpMk id="12" creationId="{7E7C77BC-7138-40B1-A15B-20F57A494629}"/>
          </ac:cxnSpMkLst>
        </pc:cxnChg>
        <pc:cxnChg chg="add">
          <ac:chgData name="Lianming Shi" userId="S::lianming@kneron.us::b4651e3a-fae1-4625-9b70-e22f4b84c82b" providerId="AD" clId="Web-{0EE2F733-0AEE-026B-1EC5-5726E50B4B05}" dt="2019-02-27T03:17:54.188" v="21"/>
          <ac:cxnSpMkLst>
            <pc:docMk/>
            <pc:sldMk cId="2284146905" sldId="266"/>
            <ac:cxnSpMk id="14" creationId="{DB146403-F3D6-484B-B2ED-97F9565D0370}"/>
          </ac:cxnSpMkLst>
        </pc:cxnChg>
      </pc:sldChg>
      <pc:sldChg chg="addSp delSp modSp add replId">
        <pc:chgData name="Lianming Shi" userId="S::lianming@kneron.us::b4651e3a-fae1-4625-9b70-e22f4b84c82b" providerId="AD" clId="Web-{0EE2F733-0AEE-026B-1EC5-5726E50B4B05}" dt="2019-02-27T03:19:13.984" v="37"/>
        <pc:sldMkLst>
          <pc:docMk/>
          <pc:sldMk cId="106544672" sldId="271"/>
        </pc:sldMkLst>
        <pc:spChg chg="del">
          <ac:chgData name="Lianming Shi" userId="S::lianming@kneron.us::b4651e3a-fae1-4625-9b70-e22f4b84c82b" providerId="AD" clId="Web-{0EE2F733-0AEE-026B-1EC5-5726E50B4B05}" dt="2019-02-27T03:19:03.641" v="33"/>
          <ac:spMkLst>
            <pc:docMk/>
            <pc:sldMk cId="106544672" sldId="271"/>
            <ac:spMk id="4" creationId="{00000000-0000-0000-0000-000000000000}"/>
          </ac:spMkLst>
        </pc:spChg>
        <pc:spChg chg="add del mod">
          <ac:chgData name="Lianming Shi" userId="S::lianming@kneron.us::b4651e3a-fae1-4625-9b70-e22f4b84c82b" providerId="AD" clId="Web-{0EE2F733-0AEE-026B-1EC5-5726E50B4B05}" dt="2019-02-27T03:19:06.750" v="35"/>
          <ac:spMkLst>
            <pc:docMk/>
            <pc:sldMk cId="106544672" sldId="271"/>
            <ac:spMk id="5" creationId="{6F2BAC38-6B86-4B68-8157-23AAA468FC2B}"/>
          </ac:spMkLst>
        </pc:spChg>
        <pc:spChg chg="add">
          <ac:chgData name="Lianming Shi" userId="S::lianming@kneron.us::b4651e3a-fae1-4625-9b70-e22f4b84c82b" providerId="AD" clId="Web-{0EE2F733-0AEE-026B-1EC5-5726E50B4B05}" dt="2019-02-27T03:19:04.234" v="34"/>
          <ac:spMkLst>
            <pc:docMk/>
            <pc:sldMk cId="106544672" sldId="271"/>
            <ac:spMk id="7" creationId="{C2AE0ACE-3BB3-4BF2-B3AE-49A795A12D0E}"/>
          </ac:spMkLst>
        </pc:spChg>
        <pc:picChg chg="del">
          <ac:chgData name="Lianming Shi" userId="S::lianming@kneron.us::b4651e3a-fae1-4625-9b70-e22f4b84c82b" providerId="AD" clId="Web-{0EE2F733-0AEE-026B-1EC5-5726E50B4B05}" dt="2019-02-27T03:19:13.359" v="36"/>
          <ac:picMkLst>
            <pc:docMk/>
            <pc:sldMk cId="106544672" sldId="271"/>
            <ac:picMk id="2" creationId="{F89699A3-3057-4F5C-9E06-4BA171F3BA96}"/>
          </ac:picMkLst>
        </pc:picChg>
        <pc:picChg chg="add">
          <ac:chgData name="Lianming Shi" userId="S::lianming@kneron.us::b4651e3a-fae1-4625-9b70-e22f4b84c82b" providerId="AD" clId="Web-{0EE2F733-0AEE-026B-1EC5-5726E50B4B05}" dt="2019-02-27T03:19:13.984" v="37"/>
          <ac:picMkLst>
            <pc:docMk/>
            <pc:sldMk cId="106544672" sldId="271"/>
            <ac:picMk id="8" creationId="{C88F3523-416B-4167-8CFE-6B3EFAB54884}"/>
          </ac:picMkLst>
        </pc:picChg>
        <pc:picChg chg="add">
          <ac:chgData name="Lianming Shi" userId="S::lianming@kneron.us::b4651e3a-fae1-4625-9b70-e22f4b84c82b" providerId="AD" clId="Web-{0EE2F733-0AEE-026B-1EC5-5726E50B4B05}" dt="2019-02-27T03:19:13.984" v="37"/>
          <ac:picMkLst>
            <pc:docMk/>
            <pc:sldMk cId="106544672" sldId="271"/>
            <ac:picMk id="10" creationId="{34AF61FC-82FB-49C8-97D7-B9B179D9DFE5}"/>
          </ac:picMkLst>
        </pc:picChg>
        <pc:cxnChg chg="add">
          <ac:chgData name="Lianming Shi" userId="S::lianming@kneron.us::b4651e3a-fae1-4625-9b70-e22f4b84c82b" providerId="AD" clId="Web-{0EE2F733-0AEE-026B-1EC5-5726E50B4B05}" dt="2019-02-27T03:19:13.984" v="37"/>
          <ac:cxnSpMkLst>
            <pc:docMk/>
            <pc:sldMk cId="106544672" sldId="271"/>
            <ac:cxnSpMk id="9" creationId="{4605874C-B8EB-4871-8725-F3CD31A1B1DE}"/>
          </ac:cxnSpMkLst>
        </pc:cxnChg>
      </pc:sldChg>
    </pc:docChg>
  </pc:docChgLst>
  <pc:docChgLst>
    <pc:chgData name="Lianming Shi" userId="S::lianming@kneron.us::b4651e3a-fae1-4625-9b70-e22f4b84c82b" providerId="AD" clId="Web-{2A0E68CE-812F-DC6C-F71F-B25373819D66}"/>
    <pc:docChg chg="modSld">
      <pc:chgData name="Lianming Shi" userId="S::lianming@kneron.us::b4651e3a-fae1-4625-9b70-e22f4b84c82b" providerId="AD" clId="Web-{2A0E68CE-812F-DC6C-F71F-B25373819D66}" dt="2019-03-08T18:19:15.210" v="0"/>
      <pc:docMkLst>
        <pc:docMk/>
      </pc:docMkLst>
      <pc:sldChg chg="delSp">
        <pc:chgData name="Lianming Shi" userId="S::lianming@kneron.us::b4651e3a-fae1-4625-9b70-e22f4b84c82b" providerId="AD" clId="Web-{2A0E68CE-812F-DC6C-F71F-B25373819D66}" dt="2019-03-08T18:19:15.210" v="0"/>
        <pc:sldMkLst>
          <pc:docMk/>
          <pc:sldMk cId="1752036235" sldId="258"/>
        </pc:sldMkLst>
        <pc:spChg chg="del">
          <ac:chgData name="Lianming Shi" userId="S::lianming@kneron.us::b4651e3a-fae1-4625-9b70-e22f4b84c82b" providerId="AD" clId="Web-{2A0E68CE-812F-DC6C-F71F-B25373819D66}" dt="2019-03-08T18:19:15.210" v="0"/>
          <ac:spMkLst>
            <pc:docMk/>
            <pc:sldMk cId="1752036235" sldId="258"/>
            <ac:spMk id="3" creationId="{A52ABFA3-859A-4F33-A1AC-0A4BB28FD92F}"/>
          </ac:spMkLst>
        </pc:spChg>
      </pc:sldChg>
    </pc:docChg>
  </pc:docChgLst>
  <pc:docChgLst>
    <pc:chgData name="Lianming Shi" userId="S::lianming@kneron.us::b4651e3a-fae1-4625-9b70-e22f4b84c82b" providerId="AD" clId="Web-{5865E5F1-4D39-CAA3-AAE9-1C08ADDCAD83}"/>
    <pc:docChg chg="addSld delSld modSld">
      <pc:chgData name="Lianming Shi" userId="S::lianming@kneron.us::b4651e3a-fae1-4625-9b70-e22f4b84c82b" providerId="AD" clId="Web-{5865E5F1-4D39-CAA3-AAE9-1C08ADDCAD83}" dt="2019-02-27T01:58:15.034" v="284" actId="1076"/>
      <pc:docMkLst>
        <pc:docMk/>
      </pc:docMkLst>
      <pc:sldChg chg="modSp">
        <pc:chgData name="Lianming Shi" userId="S::lianming@kneron.us::b4651e3a-fae1-4625-9b70-e22f4b84c82b" providerId="AD" clId="Web-{5865E5F1-4D39-CAA3-AAE9-1C08ADDCAD83}" dt="2019-02-27T00:28:37.740" v="171" actId="20577"/>
        <pc:sldMkLst>
          <pc:docMk/>
          <pc:sldMk cId="1752036235" sldId="258"/>
        </pc:sldMkLst>
        <pc:spChg chg="mod">
          <ac:chgData name="Lianming Shi" userId="S::lianming@kneron.us::b4651e3a-fae1-4625-9b70-e22f4b84c82b" providerId="AD" clId="Web-{5865E5F1-4D39-CAA3-AAE9-1C08ADDCAD83}" dt="2019-02-27T00:28:37.740" v="171" actId="20577"/>
          <ac:spMkLst>
            <pc:docMk/>
            <pc:sldMk cId="1752036235" sldId="258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5865E5F1-4D39-CAA3-AAE9-1C08ADDCAD83}" dt="2019-02-27T00:36:09.633" v="265" actId="20577"/>
        <pc:sldMkLst>
          <pc:docMk/>
          <pc:sldMk cId="581526913" sldId="259"/>
        </pc:sldMkLst>
        <pc:spChg chg="mod">
          <ac:chgData name="Lianming Shi" userId="S::lianming@kneron.us::b4651e3a-fae1-4625-9b70-e22f4b84c82b" providerId="AD" clId="Web-{5865E5F1-4D39-CAA3-AAE9-1C08ADDCAD83}" dt="2019-02-27T00:36:09.633" v="265" actId="20577"/>
          <ac:spMkLst>
            <pc:docMk/>
            <pc:sldMk cId="581526913" sldId="259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5865E5F1-4D39-CAA3-AAE9-1C08ADDCAD83}" dt="2019-02-27T00:29:18.866" v="199" actId="20577"/>
        <pc:sldMkLst>
          <pc:docMk/>
          <pc:sldMk cId="4053927105" sldId="260"/>
        </pc:sldMkLst>
        <pc:spChg chg="mod">
          <ac:chgData name="Lianming Shi" userId="S::lianming@kneron.us::b4651e3a-fae1-4625-9b70-e22f4b84c82b" providerId="AD" clId="Web-{5865E5F1-4D39-CAA3-AAE9-1C08ADDCAD83}" dt="2019-02-27T00:29:18.866" v="199" actId="20577"/>
          <ac:spMkLst>
            <pc:docMk/>
            <pc:sldMk cId="4053927105" sldId="260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5865E5F1-4D39-CAA3-AAE9-1C08ADDCAD83}" dt="2019-02-27T00:30:19.100" v="225" actId="20577"/>
        <pc:sldMkLst>
          <pc:docMk/>
          <pc:sldMk cId="925356393" sldId="261"/>
        </pc:sldMkLst>
        <pc:spChg chg="mod">
          <ac:chgData name="Lianming Shi" userId="S::lianming@kneron.us::b4651e3a-fae1-4625-9b70-e22f4b84c82b" providerId="AD" clId="Web-{5865E5F1-4D39-CAA3-AAE9-1C08ADDCAD83}" dt="2019-02-27T00:30:19.100" v="225" actId="20577"/>
          <ac:spMkLst>
            <pc:docMk/>
            <pc:sldMk cId="925356393" sldId="261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5865E5F1-4D39-CAA3-AAE9-1C08ADDCAD83}" dt="2019-02-27T00:30:49.663" v="236" actId="20577"/>
        <pc:sldMkLst>
          <pc:docMk/>
          <pc:sldMk cId="747451329" sldId="262"/>
        </pc:sldMkLst>
        <pc:spChg chg="mod">
          <ac:chgData name="Lianming Shi" userId="S::lianming@kneron.us::b4651e3a-fae1-4625-9b70-e22f4b84c82b" providerId="AD" clId="Web-{5865E5F1-4D39-CAA3-AAE9-1C08ADDCAD83}" dt="2019-02-27T00:30:49.663" v="236" actId="20577"/>
          <ac:spMkLst>
            <pc:docMk/>
            <pc:sldMk cId="747451329" sldId="262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5865E5F1-4D39-CAA3-AAE9-1C08ADDCAD83}" dt="2019-02-27T00:31:08.163" v="250" actId="20577"/>
        <pc:sldMkLst>
          <pc:docMk/>
          <pc:sldMk cId="4016697062" sldId="264"/>
        </pc:sldMkLst>
        <pc:spChg chg="mod">
          <ac:chgData name="Lianming Shi" userId="S::lianming@kneron.us::b4651e3a-fae1-4625-9b70-e22f4b84c82b" providerId="AD" clId="Web-{5865E5F1-4D39-CAA3-AAE9-1C08ADDCAD83}" dt="2019-02-27T00:31:08.163" v="250" actId="20577"/>
          <ac:spMkLst>
            <pc:docMk/>
            <pc:sldMk cId="4016697062" sldId="264"/>
            <ac:spMk id="4" creationId="{00000000-0000-0000-0000-000000000000}"/>
          </ac:spMkLst>
        </pc:spChg>
      </pc:sldChg>
      <pc:sldChg chg="modSp">
        <pc:chgData name="Lianming Shi" userId="S::lianming@kneron.us::b4651e3a-fae1-4625-9b70-e22f4b84c82b" providerId="AD" clId="Web-{5865E5F1-4D39-CAA3-AAE9-1C08ADDCAD83}" dt="2019-02-27T00:28:41.756" v="174" actId="20577"/>
        <pc:sldMkLst>
          <pc:docMk/>
          <pc:sldMk cId="3326584153" sldId="265"/>
        </pc:sldMkLst>
        <pc:spChg chg="mod">
          <ac:chgData name="Lianming Shi" userId="S::lianming@kneron.us::b4651e3a-fae1-4625-9b70-e22f4b84c82b" providerId="AD" clId="Web-{5865E5F1-4D39-CAA3-AAE9-1C08ADDCAD83}" dt="2019-02-27T00:28:41.756" v="174" actId="20577"/>
          <ac:spMkLst>
            <pc:docMk/>
            <pc:sldMk cId="3326584153" sldId="265"/>
            <ac:spMk id="4" creationId="{00000000-0000-0000-0000-000000000000}"/>
          </ac:spMkLst>
        </pc:spChg>
      </pc:sldChg>
      <pc:sldChg chg="addSp delSp modSp">
        <pc:chgData name="Lianming Shi" userId="S::lianming@kneron.us::b4651e3a-fae1-4625-9b70-e22f4b84c82b" providerId="AD" clId="Web-{5865E5F1-4D39-CAA3-AAE9-1C08ADDCAD83}" dt="2019-02-27T01:58:15.034" v="284" actId="1076"/>
        <pc:sldMkLst>
          <pc:docMk/>
          <pc:sldMk cId="2284146905" sldId="266"/>
        </pc:sldMkLst>
        <pc:spChg chg="add del mod">
          <ac:chgData name="Lianming Shi" userId="S::lianming@kneron.us::b4651e3a-fae1-4625-9b70-e22f4b84c82b" providerId="AD" clId="Web-{5865E5F1-4D39-CAA3-AAE9-1C08ADDCAD83}" dt="2019-02-27T01:57:52.738" v="279"/>
          <ac:spMkLst>
            <pc:docMk/>
            <pc:sldMk cId="2284146905" sldId="266"/>
            <ac:spMk id="2" creationId="{02F7C173-0D9F-4C93-9F49-ED65AACEBF57}"/>
          </ac:spMkLst>
        </pc:spChg>
        <pc:spChg chg="mod">
          <ac:chgData name="Lianming Shi" userId="S::lianming@kneron.us::b4651e3a-fae1-4625-9b70-e22f4b84c82b" providerId="AD" clId="Web-{5865E5F1-4D39-CAA3-AAE9-1C08ADDCAD83}" dt="2019-02-27T00:29:39.475" v="212" actId="20577"/>
          <ac:spMkLst>
            <pc:docMk/>
            <pc:sldMk cId="2284146905" sldId="266"/>
            <ac:spMk id="4" creationId="{00000000-0000-0000-0000-000000000000}"/>
          </ac:spMkLst>
        </pc:spChg>
        <pc:picChg chg="del">
          <ac:chgData name="Lianming Shi" userId="S::lianming@kneron.us::b4651e3a-fae1-4625-9b70-e22f4b84c82b" providerId="AD" clId="Web-{5865E5F1-4D39-CAA3-AAE9-1C08ADDCAD83}" dt="2019-02-27T01:48:53.831" v="274"/>
          <ac:picMkLst>
            <pc:docMk/>
            <pc:sldMk cId="2284146905" sldId="266"/>
            <ac:picMk id="3" creationId="{B168C968-0ECC-45F3-B134-68BC7737A73E}"/>
          </ac:picMkLst>
        </pc:picChg>
        <pc:picChg chg="add mod">
          <ac:chgData name="Lianming Shi" userId="S::lianming@kneron.us::b4651e3a-fae1-4625-9b70-e22f4b84c82b" providerId="AD" clId="Web-{5865E5F1-4D39-CAA3-AAE9-1C08ADDCAD83}" dt="2019-02-27T01:58:15.034" v="284" actId="1076"/>
          <ac:picMkLst>
            <pc:docMk/>
            <pc:sldMk cId="2284146905" sldId="266"/>
            <ac:picMk id="5" creationId="{BA597825-F63C-48C3-A5A6-153EE28DF4DE}"/>
          </ac:picMkLst>
        </pc:picChg>
      </pc:sldChg>
      <pc:sldChg chg="modSp">
        <pc:chgData name="Lianming Shi" userId="S::lianming@kneron.us::b4651e3a-fae1-4625-9b70-e22f4b84c82b" providerId="AD" clId="Web-{5865E5F1-4D39-CAA3-AAE9-1C08ADDCAD83}" dt="2019-02-27T00:31:41.054" v="261" actId="20577"/>
        <pc:sldMkLst>
          <pc:docMk/>
          <pc:sldMk cId="3479671580" sldId="267"/>
        </pc:sldMkLst>
        <pc:spChg chg="mod">
          <ac:chgData name="Lianming Shi" userId="S::lianming@kneron.us::b4651e3a-fae1-4625-9b70-e22f4b84c82b" providerId="AD" clId="Web-{5865E5F1-4D39-CAA3-AAE9-1C08ADDCAD83}" dt="2019-02-27T00:31:41.054" v="261" actId="20577"/>
          <ac:spMkLst>
            <pc:docMk/>
            <pc:sldMk cId="3479671580" sldId="267"/>
            <ac:spMk id="4" creationId="{00000000-0000-0000-0000-000000000000}"/>
          </ac:spMkLst>
        </pc:spChg>
      </pc:sldChg>
      <pc:sldChg chg="addSp modSp del">
        <pc:chgData name="Lianming Shi" userId="S::lianming@kneron.us::b4651e3a-fae1-4625-9b70-e22f4b84c82b" providerId="AD" clId="Web-{5865E5F1-4D39-CAA3-AAE9-1C08ADDCAD83}" dt="2019-02-26T19:02:20.070" v="100"/>
        <pc:sldMkLst>
          <pc:docMk/>
          <pc:sldMk cId="1919504151" sldId="268"/>
        </pc:sldMkLst>
        <pc:spChg chg="add mod">
          <ac:chgData name="Lianming Shi" userId="S::lianming@kneron.us::b4651e3a-fae1-4625-9b70-e22f4b84c82b" providerId="AD" clId="Web-{5865E5F1-4D39-CAA3-AAE9-1C08ADDCAD83}" dt="2019-02-26T19:01:53.023" v="93" actId="20577"/>
          <ac:spMkLst>
            <pc:docMk/>
            <pc:sldMk cId="1919504151" sldId="268"/>
            <ac:spMk id="2" creationId="{4EDA8677-2D27-4E17-B422-2A2AC9AE69DC}"/>
          </ac:spMkLst>
        </pc:spChg>
        <pc:spChg chg="mod">
          <ac:chgData name="Lianming Shi" userId="S::lianming@kneron.us::b4651e3a-fae1-4625-9b70-e22f4b84c82b" providerId="AD" clId="Web-{5865E5F1-4D39-CAA3-AAE9-1C08ADDCAD83}" dt="2019-02-26T19:01:16.070" v="87" actId="1076"/>
          <ac:spMkLst>
            <pc:docMk/>
            <pc:sldMk cId="1919504151" sldId="268"/>
            <ac:spMk id="3" creationId="{16631442-13C8-46A4-B891-2187502D98BF}"/>
          </ac:spMkLst>
        </pc:spChg>
        <pc:picChg chg="mod">
          <ac:chgData name="Lianming Shi" userId="S::lianming@kneron.us::b4651e3a-fae1-4625-9b70-e22f4b84c82b" providerId="AD" clId="Web-{5865E5F1-4D39-CAA3-AAE9-1C08ADDCAD83}" dt="2019-02-26T19:01:21.789" v="88" actId="1076"/>
          <ac:picMkLst>
            <pc:docMk/>
            <pc:sldMk cId="1919504151" sldId="268"/>
            <ac:picMk id="6" creationId="{9FD137BE-3771-418F-ADBF-9EC2CC8FCE1D}"/>
          </ac:picMkLst>
        </pc:picChg>
      </pc:sldChg>
      <pc:sldChg chg="addSp delSp modSp mod setBg">
        <pc:chgData name="Lianming Shi" userId="S::lianming@kneron.us::b4651e3a-fae1-4625-9b70-e22f4b84c82b" providerId="AD" clId="Web-{5865E5F1-4D39-CAA3-AAE9-1C08ADDCAD83}" dt="2019-02-27T00:45:33.603" v="273" actId="1076"/>
        <pc:sldMkLst>
          <pc:docMk/>
          <pc:sldMk cId="3447510017" sldId="269"/>
        </pc:sldMkLst>
        <pc:spChg chg="del mod">
          <ac:chgData name="Lianming Shi" userId="S::lianming@kneron.us::b4651e3a-fae1-4625-9b70-e22f4b84c82b" providerId="AD" clId="Web-{5865E5F1-4D39-CAA3-AAE9-1C08ADDCAD83}" dt="2019-02-26T18:26:05.195" v="4"/>
          <ac:spMkLst>
            <pc:docMk/>
            <pc:sldMk cId="3447510017" sldId="269"/>
            <ac:spMk id="3" creationId="{16631442-13C8-46A4-B891-2187502D98BF}"/>
          </ac:spMkLst>
        </pc:spChg>
        <pc:spChg chg="add del mod">
          <ac:chgData name="Lianming Shi" userId="S::lianming@kneron.us::b4651e3a-fae1-4625-9b70-e22f4b84c82b" providerId="AD" clId="Web-{5865E5F1-4D39-CAA3-AAE9-1C08ADDCAD83}" dt="2019-02-26T18:26:10.553" v="6"/>
          <ac:spMkLst>
            <pc:docMk/>
            <pc:sldMk cId="3447510017" sldId="269"/>
            <ac:spMk id="4" creationId="{8F2B514C-8C94-491E-92D0-E81D821F9B65}"/>
          </ac:spMkLst>
        </pc:spChg>
        <pc:spChg chg="add del">
          <ac:chgData name="Lianming Shi" userId="S::lianming@kneron.us::b4651e3a-fae1-4625-9b70-e22f4b84c82b" providerId="AD" clId="Web-{5865E5F1-4D39-CAA3-AAE9-1C08ADDCAD83}" dt="2019-02-26T18:26:32.756" v="8"/>
          <ac:spMkLst>
            <pc:docMk/>
            <pc:sldMk cId="3447510017" sldId="269"/>
            <ac:spMk id="7" creationId="{8F2B514C-8C94-491E-92D0-E81D821F9B65}"/>
          </ac:spMkLst>
        </pc:spChg>
        <pc:spChg chg="add del">
          <ac:chgData name="Lianming Shi" userId="S::lianming@kneron.us::b4651e3a-fae1-4625-9b70-e22f4b84c82b" providerId="AD" clId="Web-{5865E5F1-4D39-CAA3-AAE9-1C08ADDCAD83}" dt="2019-02-26T18:26:32.756" v="8"/>
          <ac:spMkLst>
            <pc:docMk/>
            <pc:sldMk cId="3447510017" sldId="269"/>
            <ac:spMk id="10" creationId="{87CC2527-562A-4F69-B487-4371E5B243E7}"/>
          </ac:spMkLst>
        </pc:spChg>
        <pc:spChg chg="add del mod">
          <ac:chgData name="Lianming Shi" userId="S::lianming@kneron.us::b4651e3a-fae1-4625-9b70-e22f4b84c82b" providerId="AD" clId="Web-{5865E5F1-4D39-CAA3-AAE9-1C08ADDCAD83}" dt="2019-02-27T00:45:33.603" v="273" actId="1076"/>
          <ac:spMkLst>
            <pc:docMk/>
            <pc:sldMk cId="3447510017" sldId="269"/>
            <ac:spMk id="11" creationId="{800FFBF8-5621-43F0-84DF-8B080EBC43F0}"/>
          </ac:spMkLst>
        </pc:spChg>
        <pc:spChg chg="add del mod">
          <ac:chgData name="Lianming Shi" userId="S::lianming@kneron.us::b4651e3a-fae1-4625-9b70-e22f4b84c82b" providerId="AD" clId="Web-{5865E5F1-4D39-CAA3-AAE9-1C08ADDCAD83}" dt="2019-02-26T18:44:15.227" v="31"/>
          <ac:spMkLst>
            <pc:docMk/>
            <pc:sldMk cId="3447510017" sldId="269"/>
            <ac:spMk id="13" creationId="{BCD1EA30-4C2B-4984-B4C1-127F43C38BFA}"/>
          </ac:spMkLst>
        </pc:spChg>
        <pc:spChg chg="add del mod">
          <ac:chgData name="Lianming Shi" userId="S::lianming@kneron.us::b4651e3a-fae1-4625-9b70-e22f4b84c82b" providerId="AD" clId="Web-{5865E5F1-4D39-CAA3-AAE9-1C08ADDCAD83}" dt="2019-02-26T18:44:07.366" v="28"/>
          <ac:spMkLst>
            <pc:docMk/>
            <pc:sldMk cId="3447510017" sldId="269"/>
            <ac:spMk id="14" creationId="{40611303-D4ED-43BB-BC31-3C98AD9DA368}"/>
          </ac:spMkLst>
        </pc:spChg>
        <pc:spChg chg="add del mod">
          <ac:chgData name="Lianming Shi" userId="S::lianming@kneron.us::b4651e3a-fae1-4625-9b70-e22f4b84c82b" providerId="AD" clId="Web-{5865E5F1-4D39-CAA3-AAE9-1C08ADDCAD83}" dt="2019-02-26T18:44:45.851" v="35"/>
          <ac:spMkLst>
            <pc:docMk/>
            <pc:sldMk cId="3447510017" sldId="269"/>
            <ac:spMk id="15" creationId="{4F4E61FE-DF56-421E-A35A-F18987E2C79A}"/>
          </ac:spMkLst>
        </pc:spChg>
        <pc:spChg chg="add mod">
          <ac:chgData name="Lianming Shi" userId="S::lianming@kneron.us::b4651e3a-fae1-4625-9b70-e22f4b84c82b" providerId="AD" clId="Web-{5865E5F1-4D39-CAA3-AAE9-1C08ADDCAD83}" dt="2019-02-27T00:45:30.463" v="272" actId="1076"/>
          <ac:spMkLst>
            <pc:docMk/>
            <pc:sldMk cId="3447510017" sldId="269"/>
            <ac:spMk id="16" creationId="{0074DA8B-D80B-4465-9DBC-449939192A55}"/>
          </ac:spMkLst>
        </pc:spChg>
        <pc:picChg chg="add del mod">
          <ac:chgData name="Lianming Shi" userId="S::lianming@kneron.us::b4651e3a-fae1-4625-9b70-e22f4b84c82b" providerId="AD" clId="Web-{5865E5F1-4D39-CAA3-AAE9-1C08ADDCAD83}" dt="2019-02-27T00:45:14.869" v="268"/>
          <ac:picMkLst>
            <pc:docMk/>
            <pc:sldMk cId="3447510017" sldId="269"/>
            <ac:picMk id="2" creationId="{9AD10147-A523-4402-9753-AD0808283814}"/>
          </ac:picMkLst>
        </pc:picChg>
        <pc:picChg chg="add mod">
          <ac:chgData name="Lianming Shi" userId="S::lianming@kneron.us::b4651e3a-fae1-4625-9b70-e22f4b84c82b" providerId="AD" clId="Web-{5865E5F1-4D39-CAA3-AAE9-1C08ADDCAD83}" dt="2019-02-27T00:45:22.478" v="271" actId="14100"/>
          <ac:picMkLst>
            <pc:docMk/>
            <pc:sldMk cId="3447510017" sldId="269"/>
            <ac:picMk id="4" creationId="{BC9500BE-BEE6-43B6-9CFA-8B861186D2B1}"/>
          </ac:picMkLst>
        </pc:picChg>
        <pc:picChg chg="add del mod">
          <ac:chgData name="Lianming Shi" userId="S::lianming@kneron.us::b4651e3a-fae1-4625-9b70-e22f4b84c82b" providerId="AD" clId="Web-{5865E5F1-4D39-CAA3-AAE9-1C08ADDCAD83}" dt="2019-02-26T18:43:02.413" v="13"/>
          <ac:picMkLst>
            <pc:docMk/>
            <pc:sldMk cId="3447510017" sldId="269"/>
            <ac:picMk id="5" creationId="{EA3BF3DE-57D2-461D-B7BA-438F2AB2C6DA}"/>
          </ac:picMkLst>
        </pc:picChg>
        <pc:picChg chg="del">
          <ac:chgData name="Lianming Shi" userId="S::lianming@kneron.us::b4651e3a-fae1-4625-9b70-e22f4b84c82b" providerId="AD" clId="Web-{5865E5F1-4D39-CAA3-AAE9-1C08ADDCAD83}" dt="2019-02-26T18:26:02.834" v="0"/>
          <ac:picMkLst>
            <pc:docMk/>
            <pc:sldMk cId="3447510017" sldId="269"/>
            <ac:picMk id="6" creationId="{9FD137BE-3771-418F-ADBF-9EC2CC8FCE1D}"/>
          </ac:picMkLst>
        </pc:picChg>
        <pc:picChg chg="add del mod modCrop">
          <ac:chgData name="Lianming Shi" userId="S::lianming@kneron.us::b4651e3a-fae1-4625-9b70-e22f4b84c82b" providerId="AD" clId="Web-{5865E5F1-4D39-CAA3-AAE9-1C08ADDCAD83}" dt="2019-02-27T00:04:11.767" v="141"/>
          <ac:picMkLst>
            <pc:docMk/>
            <pc:sldMk cId="3447510017" sldId="269"/>
            <ac:picMk id="8" creationId="{88EA6C09-D4D2-4503-BA66-3755EB5AE054}"/>
          </ac:picMkLst>
        </pc:picChg>
        <pc:cxnChg chg="add del">
          <ac:chgData name="Lianming Shi" userId="S::lianming@kneron.us::b4651e3a-fae1-4625-9b70-e22f4b84c82b" providerId="AD" clId="Web-{5865E5F1-4D39-CAA3-AAE9-1C08ADDCAD83}" dt="2019-02-26T18:26:32.756" v="8"/>
          <ac:cxnSpMkLst>
            <pc:docMk/>
            <pc:sldMk cId="3447510017" sldId="269"/>
            <ac:cxnSpMk id="12" creationId="{BCDAEC91-5BCE-4B55-9CC0-43EF94CB734B}"/>
          </ac:cxnSpMkLst>
        </pc:cxnChg>
      </pc:sldChg>
      <pc:sldChg chg="addSp delSp modSp add replId">
        <pc:chgData name="Lianming Shi" userId="S::lianming@kneron.us::b4651e3a-fae1-4625-9b70-e22f4b84c82b" providerId="AD" clId="Web-{5865E5F1-4D39-CAA3-AAE9-1C08ADDCAD83}" dt="2019-02-26T19:02:52.351" v="137" actId="20577"/>
        <pc:sldMkLst>
          <pc:docMk/>
          <pc:sldMk cId="326803325" sldId="270"/>
        </pc:sldMkLst>
        <pc:spChg chg="mod">
          <ac:chgData name="Lianming Shi" userId="S::lianming@kneron.us::b4651e3a-fae1-4625-9b70-e22f4b84c82b" providerId="AD" clId="Web-{5865E5F1-4D39-CAA3-AAE9-1C08ADDCAD83}" dt="2019-02-26T19:02:52.351" v="137" actId="20577"/>
          <ac:spMkLst>
            <pc:docMk/>
            <pc:sldMk cId="326803325" sldId="270"/>
            <ac:spMk id="4" creationId="{00000000-0000-0000-0000-000000000000}"/>
          </ac:spMkLst>
        </pc:spChg>
        <pc:spChg chg="add">
          <ac:chgData name="Lianming Shi" userId="S::lianming@kneron.us::b4651e3a-fae1-4625-9b70-e22f4b84c82b" providerId="AD" clId="Web-{5865E5F1-4D39-CAA3-AAE9-1C08ADDCAD83}" dt="2019-02-26T19:02:16.055" v="99"/>
          <ac:spMkLst>
            <pc:docMk/>
            <pc:sldMk cId="326803325" sldId="270"/>
            <ac:spMk id="7" creationId="{E58A8A78-B165-48DF-BB99-4D3D2E4910C7}"/>
          </ac:spMkLst>
        </pc:spChg>
        <pc:picChg chg="add">
          <ac:chgData name="Lianming Shi" userId="S::lianming@kneron.us::b4651e3a-fae1-4625-9b70-e22f4b84c82b" providerId="AD" clId="Web-{5865E5F1-4D39-CAA3-AAE9-1C08ADDCAD83}" dt="2019-02-26T19:02:11.555" v="98"/>
          <ac:picMkLst>
            <pc:docMk/>
            <pc:sldMk cId="326803325" sldId="270"/>
            <ac:picMk id="2" creationId="{66326A02-DDD3-4645-A678-E47CFB7500C5}"/>
          </ac:picMkLst>
        </pc:picChg>
        <pc:picChg chg="del">
          <ac:chgData name="Lianming Shi" userId="S::lianming@kneron.us::b4651e3a-fae1-4625-9b70-e22f4b84c82b" providerId="AD" clId="Web-{5865E5F1-4D39-CAA3-AAE9-1C08ADDCAD83}" dt="2019-02-26T19:02:10.648" v="97"/>
          <ac:picMkLst>
            <pc:docMk/>
            <pc:sldMk cId="326803325" sldId="270"/>
            <ac:picMk id="3" creationId="{11CA7B47-5716-4A99-9430-947CFDA1119C}"/>
          </ac:picMkLst>
        </pc:picChg>
      </pc:sldChg>
    </pc:docChg>
  </pc:docChgLst>
  <pc:docChgLst>
    <pc:chgData name="Lianming Shi" userId="S::lianming@kneron.us::b4651e3a-fae1-4625-9b70-e22f4b84c82b" providerId="AD" clId="Web-{5AD4D500-8179-95C3-8A2B-6DCF744073E1}"/>
    <pc:docChg chg="addSld modSld">
      <pc:chgData name="Lianming Shi" userId="S::lianming@kneron.us::b4651e3a-fae1-4625-9b70-e22f4b84c82b" providerId="AD" clId="Web-{5AD4D500-8179-95C3-8A2B-6DCF744073E1}" dt="2019-02-23T01:54:11.215" v="12"/>
      <pc:docMkLst>
        <pc:docMk/>
      </pc:docMkLst>
      <pc:sldChg chg="modSp">
        <pc:chgData name="Lianming Shi" userId="S::lianming@kneron.us::b4651e3a-fae1-4625-9b70-e22f4b84c82b" providerId="AD" clId="Web-{5AD4D500-8179-95C3-8A2B-6DCF744073E1}" dt="2019-02-23T01:54:02.856" v="6" actId="20577"/>
        <pc:sldMkLst>
          <pc:docMk/>
          <pc:sldMk cId="1857688000" sldId="257"/>
        </pc:sldMkLst>
        <pc:spChg chg="mod">
          <ac:chgData name="Lianming Shi" userId="S::lianming@kneron.us::b4651e3a-fae1-4625-9b70-e22f4b84c82b" providerId="AD" clId="Web-{5AD4D500-8179-95C3-8A2B-6DCF744073E1}" dt="2019-02-23T01:54:02.856" v="6" actId="20577"/>
          <ac:spMkLst>
            <pc:docMk/>
            <pc:sldMk cId="1857688000" sldId="257"/>
            <ac:spMk id="4" creationId="{00000000-0000-0000-0000-000000000000}"/>
          </ac:spMkLst>
        </pc:spChg>
      </pc:sldChg>
      <pc:sldChg chg="add replId">
        <pc:chgData name="Lianming Shi" userId="S::lianming@kneron.us::b4651e3a-fae1-4625-9b70-e22f4b84c82b" providerId="AD" clId="Web-{5AD4D500-8179-95C3-8A2B-6DCF744073E1}" dt="2019-02-23T01:54:06.606" v="8"/>
        <pc:sldMkLst>
          <pc:docMk/>
          <pc:sldMk cId="1752036235" sldId="258"/>
        </pc:sldMkLst>
      </pc:sldChg>
      <pc:sldChg chg="add replId">
        <pc:chgData name="Lianming Shi" userId="S::lianming@kneron.us::b4651e3a-fae1-4625-9b70-e22f4b84c82b" providerId="AD" clId="Web-{5AD4D500-8179-95C3-8A2B-6DCF744073E1}" dt="2019-02-23T01:54:06.840" v="9"/>
        <pc:sldMkLst>
          <pc:docMk/>
          <pc:sldMk cId="581526913" sldId="259"/>
        </pc:sldMkLst>
      </pc:sldChg>
      <pc:sldChg chg="add replId">
        <pc:chgData name="Lianming Shi" userId="S::lianming@kneron.us::b4651e3a-fae1-4625-9b70-e22f4b84c82b" providerId="AD" clId="Web-{5AD4D500-8179-95C3-8A2B-6DCF744073E1}" dt="2019-02-23T01:54:10.122" v="10"/>
        <pc:sldMkLst>
          <pc:docMk/>
          <pc:sldMk cId="4053927105" sldId="260"/>
        </pc:sldMkLst>
      </pc:sldChg>
      <pc:sldChg chg="add replId">
        <pc:chgData name="Lianming Shi" userId="S::lianming@kneron.us::b4651e3a-fae1-4625-9b70-e22f4b84c82b" providerId="AD" clId="Web-{5AD4D500-8179-95C3-8A2B-6DCF744073E1}" dt="2019-02-23T01:54:10.981" v="11"/>
        <pc:sldMkLst>
          <pc:docMk/>
          <pc:sldMk cId="925356393" sldId="261"/>
        </pc:sldMkLst>
      </pc:sldChg>
      <pc:sldChg chg="add replId">
        <pc:chgData name="Lianming Shi" userId="S::lianming@kneron.us::b4651e3a-fae1-4625-9b70-e22f4b84c82b" providerId="AD" clId="Web-{5AD4D500-8179-95C3-8A2B-6DCF744073E1}" dt="2019-02-23T01:54:11.215" v="12"/>
        <pc:sldMkLst>
          <pc:docMk/>
          <pc:sldMk cId="747451329" sldId="262"/>
        </pc:sldMkLst>
      </pc:sldChg>
    </pc:docChg>
  </pc:docChgLst>
</pc:chgInfo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086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302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81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4015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052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02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08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196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569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261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0041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17B11-CCD8-4EEC-AD7E-F410C1454966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14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qRImzUe0YA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file:///\\10.200.210.33\Dropbox\lianming\AI%20Benchmark" TargetMode="External"/><Relationship Id="rId3" Type="http://schemas.openxmlformats.org/officeDocument/2006/relationships/hyperlink" Target="http://ai-benchmark.com/ranking.html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://ai-benchmark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file:///\\10.200.210.33\Dropbox\Bike\model_collection" TargetMode="External"/><Relationship Id="rId4" Type="http://schemas.openxmlformats.org/officeDocument/2006/relationships/hyperlink" Target="https://arxiv.org/pdf/1810.01109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563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3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Freeform: Shape 15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F7F3B154-7226-412A-899E-B541C4D1B5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31" r="10932"/>
          <a:stretch/>
        </p:blipFill>
        <p:spPr>
          <a:xfrm>
            <a:off x="3236181" y="1564326"/>
            <a:ext cx="5462546" cy="377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76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83817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Task 7: </a:t>
            </a:r>
            <a:r>
              <a:rPr lang="en-US" altLang="zh-CN" err="1">
                <a:solidFill>
                  <a:schemeClr val="bg1"/>
                </a:solidFill>
                <a:ea typeface="宋体"/>
                <a:cs typeface="Calibri Light"/>
              </a:rPr>
              <a:t>ICNet</a:t>
            </a:r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 (Semantic Segmentation) 27MB</a:t>
            </a:r>
            <a:endParaRPr lang="en-US" altLang="zh-CN" err="1">
              <a:solidFill>
                <a:schemeClr val="bg1"/>
              </a:solidFill>
              <a:ea typeface="宋体"/>
              <a:cs typeface="Calibri Light"/>
            </a:endParaRPr>
          </a:p>
        </p:txBody>
      </p:sp>
      <p:pic>
        <p:nvPicPr>
          <p:cNvPr id="2" name="图片 2" descr="图片包含 文字, 地图&#10;&#10;已生成极高可信度的说明">
            <a:extLst>
              <a:ext uri="{FF2B5EF4-FFF2-40B4-BE49-F238E27FC236}">
                <a16:creationId xmlns:a16="http://schemas.microsoft.com/office/drawing/2014/main" id="{F683F097-6B71-4F42-8FD3-DF7FE447A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67" b="-456"/>
          <a:stretch/>
        </p:blipFill>
        <p:spPr>
          <a:xfrm>
            <a:off x="1008550" y="1972455"/>
            <a:ext cx="9687378" cy="441580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F36A814-252E-4C74-9B53-FA4B599970E7}"/>
              </a:ext>
            </a:extLst>
          </p:cNvPr>
          <p:cNvSpPr txBox="1"/>
          <p:nvPr/>
        </p:nvSpPr>
        <p:spPr>
          <a:xfrm>
            <a:off x="3462922" y="1717084"/>
            <a:ext cx="2827867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sz="1400">
                <a:solidFill>
                  <a:schemeClr val="bg2">
                    <a:lumMod val="25000"/>
                  </a:schemeClr>
                </a:solidFill>
                <a:latin typeface="Times New Roman"/>
                <a:ea typeface="宋体"/>
                <a:cs typeface="Times New Roman"/>
              </a:rPr>
              <a:t>Pyramid Scene Parsing Network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8B710B0-E986-4A04-A9C1-067A89A201BB}"/>
              </a:ext>
            </a:extLst>
          </p:cNvPr>
          <p:cNvSpPr txBox="1"/>
          <p:nvPr/>
        </p:nvSpPr>
        <p:spPr>
          <a:xfrm>
            <a:off x="9058893" y="6446320"/>
            <a:ext cx="3089564" cy="36933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Special OP:  Down/Upsampling</a:t>
            </a:r>
            <a:endParaRPr lang="zh-CN">
              <a:ea typeface="宋体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7451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83817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Task 7: </a:t>
            </a:r>
            <a:r>
              <a:rPr lang="en-US" altLang="zh-CN" err="1">
                <a:solidFill>
                  <a:schemeClr val="bg1"/>
                </a:solidFill>
                <a:ea typeface="宋体"/>
                <a:cs typeface="Calibri Light"/>
              </a:rPr>
              <a:t>ICNet</a:t>
            </a:r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 (Semantic Segmentation) 27MB</a:t>
            </a:r>
            <a:endParaRPr lang="en-US" altLang="zh-CN" err="1">
              <a:solidFill>
                <a:schemeClr val="bg1"/>
              </a:solidFill>
              <a:ea typeface="宋体"/>
              <a:cs typeface="Calibri Light"/>
            </a:endParaRPr>
          </a:p>
        </p:txBody>
      </p:sp>
      <p:pic>
        <p:nvPicPr>
          <p:cNvPr id="6" name="图片 6" descr="图片包含 文字&#10;&#10;已生成高可信度的说明">
            <a:extLst>
              <a:ext uri="{FF2B5EF4-FFF2-40B4-BE49-F238E27FC236}">
                <a16:creationId xmlns:a16="http://schemas.microsoft.com/office/drawing/2014/main" id="{3F964966-9A51-4CE5-8620-1499591E2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8881" y="3715738"/>
            <a:ext cx="4091545" cy="309880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B8FAA66-1956-4FCA-82AA-75C260E5E814}"/>
              </a:ext>
            </a:extLst>
          </p:cNvPr>
          <p:cNvSpPr txBox="1"/>
          <p:nvPr/>
        </p:nvSpPr>
        <p:spPr>
          <a:xfrm>
            <a:off x="80514" y="4787899"/>
            <a:ext cx="3831771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sz="2000">
                <a:ea typeface="宋体"/>
              </a:rPr>
              <a:t>Cascade Feature Fusion</a:t>
            </a:r>
            <a:r>
              <a:rPr lang="zh-CN" altLang="en-US" sz="2000">
                <a:ea typeface="宋体"/>
              </a:rPr>
              <a:t> </a:t>
            </a:r>
            <a:r>
              <a:rPr lang="en-US" altLang="zh-CN" sz="2000">
                <a:ea typeface="宋体"/>
              </a:rPr>
              <a:t>(CFF) :</a:t>
            </a:r>
            <a:endParaRPr lang="zh-CN" sz="2000"/>
          </a:p>
        </p:txBody>
      </p:sp>
      <p:pic>
        <p:nvPicPr>
          <p:cNvPr id="5" name="图片 6" descr="图片包含 物体, 时钟&#10;&#10;已生成高可信度的说明">
            <a:extLst>
              <a:ext uri="{FF2B5EF4-FFF2-40B4-BE49-F238E27FC236}">
                <a16:creationId xmlns:a16="http://schemas.microsoft.com/office/drawing/2014/main" id="{92388B6B-746B-4CE2-97ED-302DB856F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0047" y="1348951"/>
            <a:ext cx="7812615" cy="221427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5394079-A524-412F-B8E8-81865C8A325A}"/>
              </a:ext>
            </a:extLst>
          </p:cNvPr>
          <p:cNvSpPr txBox="1"/>
          <p:nvPr/>
        </p:nvSpPr>
        <p:spPr>
          <a:xfrm>
            <a:off x="78317" y="1972734"/>
            <a:ext cx="4563533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>
                <a:ea typeface="宋体"/>
              </a:rPr>
              <a:t>Pyramid Scene </a:t>
            </a:r>
            <a:r>
              <a:rPr lang="zh-CN" sz="2000">
                <a:ea typeface="宋体"/>
              </a:rPr>
              <a:t>Parsing </a:t>
            </a:r>
            <a:r>
              <a:rPr lang="zh-CN">
                <a:ea typeface="宋体"/>
              </a:rPr>
              <a:t>Network :</a:t>
            </a:r>
            <a:endParaRPr lang="zh-CN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C50131A-6E37-4499-B5C7-366D5B00752B}"/>
              </a:ext>
            </a:extLst>
          </p:cNvPr>
          <p:cNvSpPr txBox="1"/>
          <p:nvPr/>
        </p:nvSpPr>
        <p:spPr>
          <a:xfrm>
            <a:off x="9613076" y="6446321"/>
            <a:ext cx="2535382" cy="36933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Special OP: Dilated CONV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479671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83817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Task 8: Resnet 12 (Photo Enhancement) 1.2MB</a:t>
            </a:r>
            <a:endParaRPr lang="zh-CN" altLang="en-US"/>
          </a:p>
        </p:txBody>
      </p:sp>
      <p:pic>
        <p:nvPicPr>
          <p:cNvPr id="3" name="图片 4" descr="图片包含 屏幕截图&#10;&#10;已生成极高可信度的说明">
            <a:extLst>
              <a:ext uri="{FF2B5EF4-FFF2-40B4-BE49-F238E27FC236}">
                <a16:creationId xmlns:a16="http://schemas.microsoft.com/office/drawing/2014/main" id="{11CA7B47-5716-4A99-9430-947CFDA11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1906" y="980887"/>
            <a:ext cx="6132478" cy="58759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B206CA-DBFD-49F5-8922-F48FD4150E70}"/>
              </a:ext>
            </a:extLst>
          </p:cNvPr>
          <p:cNvSpPr txBox="1"/>
          <p:nvPr/>
        </p:nvSpPr>
        <p:spPr>
          <a:xfrm>
            <a:off x="3190504" y="1092529"/>
            <a:ext cx="833253" cy="26161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/>
              <a:t>Resnet-12</a:t>
            </a:r>
            <a:endParaRPr lang="en-US" sz="1100">
              <a:cs typeface="Calibri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B305D50-7F8D-431C-9415-9D01932E1254}"/>
              </a:ext>
            </a:extLst>
          </p:cNvPr>
          <p:cNvCxnSpPr/>
          <p:nvPr/>
        </p:nvCxnSpPr>
        <p:spPr>
          <a:xfrm>
            <a:off x="4059753" y="1244310"/>
            <a:ext cx="271154" cy="2414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793F6FF-913B-4F04-8EC8-DBA8A1C5372A}"/>
              </a:ext>
            </a:extLst>
          </p:cNvPr>
          <p:cNvSpPr txBox="1"/>
          <p:nvPr/>
        </p:nvSpPr>
        <p:spPr>
          <a:xfrm>
            <a:off x="1694955" y="1071500"/>
            <a:ext cx="1278577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1"/>
              <a:t>Input Image</a:t>
            </a:r>
            <a:endParaRPr lang="en-US" sz="1400" b="1">
              <a:cs typeface="Calibri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44AF9D8-9022-4027-A302-7F71CA97C44B}"/>
              </a:ext>
            </a:extLst>
          </p:cNvPr>
          <p:cNvCxnSpPr>
            <a:cxnSpLocks/>
          </p:cNvCxnSpPr>
          <p:nvPr/>
        </p:nvCxnSpPr>
        <p:spPr>
          <a:xfrm flipV="1">
            <a:off x="2713883" y="1218580"/>
            <a:ext cx="429491" cy="59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697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83817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AI Benchmark Score on Test 1 - 9</a:t>
            </a:r>
            <a:endParaRPr lang="zh-CN" altLang="en-US"/>
          </a:p>
        </p:txBody>
      </p:sp>
      <p:pic>
        <p:nvPicPr>
          <p:cNvPr id="2" name="图片 6" descr="图片包含 文字&#10;&#10;已生成极高可信度的说明">
            <a:extLst>
              <a:ext uri="{FF2B5EF4-FFF2-40B4-BE49-F238E27FC236}">
                <a16:creationId xmlns:a16="http://schemas.microsoft.com/office/drawing/2014/main" id="{66326A02-DDD3-4645-A678-E47CFB7500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31" b="52088"/>
          <a:stretch/>
        </p:blipFill>
        <p:spPr>
          <a:xfrm>
            <a:off x="424544" y="1492958"/>
            <a:ext cx="11504611" cy="2886722"/>
          </a:xfrm>
          <a:prstGeom prst="rect">
            <a:avLst/>
          </a:prstGeom>
        </p:spPr>
      </p:pic>
      <p:sp>
        <p:nvSpPr>
          <p:cNvPr id="7" name="副标题 2">
            <a:extLst>
              <a:ext uri="{FF2B5EF4-FFF2-40B4-BE49-F238E27FC236}">
                <a16:creationId xmlns:a16="http://schemas.microsoft.com/office/drawing/2014/main" id="{E58A8A78-B165-48DF-BB99-4D3D2E4910C7}"/>
              </a:ext>
            </a:extLst>
          </p:cNvPr>
          <p:cNvSpPr txBox="1">
            <a:spLocks/>
          </p:cNvSpPr>
          <p:nvPr/>
        </p:nvSpPr>
        <p:spPr>
          <a:xfrm>
            <a:off x="880754" y="4887294"/>
            <a:ext cx="10591306" cy="180420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50000"/>
              </a:lnSpc>
            </a:pPr>
            <a:r>
              <a:rPr lang="en-US" altLang="zh-CN" sz="1600">
                <a:ea typeface="宋体"/>
              </a:rPr>
              <a:t>The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scores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for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the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ﬁrst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eight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tests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are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computed inversely proportional to the corresponding average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runtimes</a:t>
            </a:r>
            <a:endParaRPr lang="zh-CN" altLang="en-US" sz="1600">
              <a:ea typeface="宋体" panose="02010600030101010101" pitchFamily="2" charset="-122"/>
              <a:cs typeface="Calibri" panose="020F0502020204030204"/>
            </a:endParaRPr>
          </a:p>
          <a:p>
            <a:pPr marL="342900" indent="-342900" algn="just">
              <a:lnSpc>
                <a:spcPct val="150000"/>
              </a:lnSpc>
            </a:pPr>
            <a:r>
              <a:rPr lang="en-US" altLang="zh-CN" sz="1600">
                <a:ea typeface="宋体"/>
              </a:rPr>
              <a:t>The score for the memory test is proportionate to the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maximum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image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size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that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the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network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was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able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to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process.</a:t>
            </a:r>
            <a:r>
              <a:rPr lang="zh-CN" altLang="en-US" sz="1600">
                <a:ea typeface="宋体"/>
              </a:rPr>
              <a:t> </a:t>
            </a:r>
            <a:endParaRPr lang="zh-CN" altLang="en-US" sz="1600">
              <a:ea typeface="宋体" panose="02010600030101010101" pitchFamily="2" charset="-122"/>
              <a:cs typeface="Calibri"/>
            </a:endParaRPr>
          </a:p>
          <a:p>
            <a:pPr marL="342900" indent="-342900" algn="just">
              <a:lnSpc>
                <a:spcPct val="150000"/>
              </a:lnSpc>
            </a:pPr>
            <a:r>
              <a:rPr lang="en-US" altLang="zh-CN" sz="1600">
                <a:ea typeface="宋体"/>
              </a:rPr>
              <a:t>The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ﬁnal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AI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score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is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calculated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as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a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weighted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sum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of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the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scores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obtained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in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these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nine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tests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and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represents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the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aggregated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AI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performance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of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a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particular</a:t>
            </a:r>
            <a:r>
              <a:rPr lang="zh-CN" altLang="en-US" sz="1600">
                <a:ea typeface="宋体"/>
              </a:rPr>
              <a:t> </a:t>
            </a:r>
            <a:r>
              <a:rPr lang="en-US" altLang="zh-CN" sz="1600">
                <a:ea typeface="宋体"/>
              </a:rPr>
              <a:t>device.</a:t>
            </a:r>
            <a:endParaRPr lang="zh-CN" altLang="en-US" sz="1600">
              <a:ea typeface="宋体"/>
              <a:cs typeface="Calibri"/>
            </a:endParaRPr>
          </a:p>
          <a:p>
            <a:pPr algn="just">
              <a:lnSpc>
                <a:spcPct val="150000"/>
              </a:lnSpc>
            </a:pPr>
            <a:endParaRPr lang="zh-CN">
              <a:ea typeface="宋体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6803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00FFBF8-5621-43F0-84DF-8B080EBC43F0}"/>
              </a:ext>
            </a:extLst>
          </p:cNvPr>
          <p:cNvSpPr txBox="1"/>
          <p:nvPr/>
        </p:nvSpPr>
        <p:spPr>
          <a:xfrm>
            <a:off x="6433" y="2972789"/>
            <a:ext cx="2565070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/>
              <a:t>AI Score Weights</a:t>
            </a:r>
          </a:p>
        </p:txBody>
      </p:sp>
      <p:sp>
        <p:nvSpPr>
          <p:cNvPr id="16" name="Double Brace 15">
            <a:extLst>
              <a:ext uri="{FF2B5EF4-FFF2-40B4-BE49-F238E27FC236}">
                <a16:creationId xmlns:a16="http://schemas.microsoft.com/office/drawing/2014/main" id="{0074DA8B-D80B-4465-9DBC-449939192A55}"/>
              </a:ext>
            </a:extLst>
          </p:cNvPr>
          <p:cNvSpPr/>
          <p:nvPr/>
        </p:nvSpPr>
        <p:spPr>
          <a:xfrm>
            <a:off x="2296598" y="2318657"/>
            <a:ext cx="13055268" cy="1762990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4" descr="图片包含 屏幕截图&#10;&#10;已生成极高可信度的说明">
            <a:extLst>
              <a:ext uri="{FF2B5EF4-FFF2-40B4-BE49-F238E27FC236}">
                <a16:creationId xmlns:a16="http://schemas.microsoft.com/office/drawing/2014/main" id="{BC9500BE-BEE6-43B6-9CFA-8B861186D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436" y="53610"/>
            <a:ext cx="9519557" cy="680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510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14545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latin typeface="Calibri"/>
                <a:ea typeface="宋体"/>
                <a:cs typeface="Calibri"/>
              </a:rPr>
              <a:t>AI Benchmark Score on Test 1 - 9</a:t>
            </a:r>
            <a:endParaRPr lang="zh-CN" altLang="en-US"/>
          </a:p>
        </p:txBody>
      </p:sp>
      <p:pic>
        <p:nvPicPr>
          <p:cNvPr id="2" name="图片 6" descr="图片包含 文字&#10;&#10;已生成极高可信度的说明">
            <a:extLst>
              <a:ext uri="{FF2B5EF4-FFF2-40B4-BE49-F238E27FC236}">
                <a16:creationId xmlns:a16="http://schemas.microsoft.com/office/drawing/2014/main" id="{66326A02-DDD3-4645-A678-E47CFB7500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73" b="63547"/>
          <a:stretch/>
        </p:blipFill>
        <p:spPr>
          <a:xfrm>
            <a:off x="414648" y="1295036"/>
            <a:ext cx="11488018" cy="2196330"/>
          </a:xfrm>
          <a:prstGeom prst="rect">
            <a:avLst/>
          </a:prstGeom>
        </p:spPr>
      </p:pic>
      <p:pic>
        <p:nvPicPr>
          <p:cNvPr id="8" name="图片 6" descr="图片包含 文字&#10;&#10;已生成极高可信度的说明">
            <a:extLst>
              <a:ext uri="{FF2B5EF4-FFF2-40B4-BE49-F238E27FC236}">
                <a16:creationId xmlns:a16="http://schemas.microsoft.com/office/drawing/2014/main" id="{7B6B3BED-9358-4843-B51E-65DA25D7DD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72" b="63383"/>
          <a:stretch/>
        </p:blipFill>
        <p:spPr>
          <a:xfrm>
            <a:off x="444336" y="3927399"/>
            <a:ext cx="11567169" cy="221611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60B1BCA-E0B7-4270-8BC4-2BACAB8FF73D}"/>
              </a:ext>
            </a:extLst>
          </p:cNvPr>
          <p:cNvSpPr/>
          <p:nvPr/>
        </p:nvSpPr>
        <p:spPr>
          <a:xfrm>
            <a:off x="5087418" y="4513203"/>
            <a:ext cx="6848102" cy="19198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 sz="1100">
              <a:cs typeface="Calibri" panose="020F0502020204030204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F316B6-7CA4-4D01-932F-A66E3CAA470C}"/>
              </a:ext>
            </a:extLst>
          </p:cNvPr>
          <p:cNvSpPr txBox="1"/>
          <p:nvPr/>
        </p:nvSpPr>
        <p:spPr>
          <a:xfrm>
            <a:off x="5159072" y="4514348"/>
            <a:ext cx="6929251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90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       1259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 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65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 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965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2948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108          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57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           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907            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116</a:t>
            </a:r>
            <a:endParaRPr lang="zh-CN" sz="1100" b="1">
              <a:solidFill>
                <a:srgbClr val="595959"/>
              </a:solidFill>
              <a:ea typeface="宋体"/>
              <a:cs typeface="Calibri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38CC83-2C1F-4C5A-BA2F-641638793294}"/>
              </a:ext>
            </a:extLst>
          </p:cNvPr>
          <p:cNvSpPr txBox="1"/>
          <p:nvPr/>
        </p:nvSpPr>
        <p:spPr>
          <a:xfrm>
            <a:off x="5159071" y="4678560"/>
            <a:ext cx="6889667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 b="1">
                <a:solidFill>
                  <a:srgbClr val="595959"/>
                </a:solidFill>
                <a:ea typeface="宋体"/>
              </a:rPr>
              <a:t>542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    183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 127              </a:t>
            </a:r>
            <a:r>
              <a:rPr lang="en-US" altLang="en-US" sz="1100" b="1">
                <a:solidFill>
                  <a:srgbClr val="595959"/>
                </a:solidFill>
                <a:ea typeface="宋体"/>
              </a:rPr>
              <a:t>290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  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3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55                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164             148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140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97</a:t>
            </a:r>
            <a:endParaRPr lang="zh-CN" sz="1100" b="1">
              <a:solidFill>
                <a:srgbClr val="595959"/>
              </a:solidFill>
              <a:ea typeface="宋体"/>
              <a:cs typeface="Calibri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62100DD-4BD6-4C96-A97F-E348BEE5C909}"/>
              </a:ext>
            </a:extLst>
          </p:cNvPr>
          <p:cNvSpPr/>
          <p:nvPr/>
        </p:nvSpPr>
        <p:spPr>
          <a:xfrm>
            <a:off x="5084617" y="4169228"/>
            <a:ext cx="5987141" cy="168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9673A58-AB1B-4C15-A5DC-444884B1B846}"/>
              </a:ext>
            </a:extLst>
          </p:cNvPr>
          <p:cNvSpPr txBox="1"/>
          <p:nvPr/>
        </p:nvSpPr>
        <p:spPr>
          <a:xfrm>
            <a:off x="5159071" y="4845247"/>
            <a:ext cx="6889667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 b="1">
                <a:solidFill>
                  <a:srgbClr val="595959"/>
                </a:solidFill>
                <a:ea typeface="宋体"/>
              </a:rPr>
              <a:t>216            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26</a:t>
            </a:r>
            <a:r>
              <a:rPr lang="en-US" altLang="en-US" sz="1100" b="1">
                <a:solidFill>
                  <a:srgbClr val="595959"/>
                </a:solidFill>
                <a:ea typeface="宋体"/>
              </a:rPr>
              <a:t>4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 121              </a:t>
            </a:r>
            <a:r>
              <a:rPr lang="en-US" altLang="en-US" sz="1100" b="1">
                <a:solidFill>
                  <a:srgbClr val="595959"/>
                </a:solidFill>
                <a:ea typeface="宋体"/>
              </a:rPr>
              <a:t>219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254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1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33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       1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3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6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         117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213</a:t>
            </a:r>
            <a:endParaRPr lang="en-US" altLang="zh-CN" sz="1100" b="1">
              <a:solidFill>
                <a:srgbClr val="595959"/>
              </a:solidFill>
              <a:ea typeface="宋体"/>
              <a:cs typeface="Calibri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3A23F7-9F5E-41AC-B9D5-DB90BC49C6C3}"/>
              </a:ext>
            </a:extLst>
          </p:cNvPr>
          <p:cNvSpPr txBox="1"/>
          <p:nvPr/>
        </p:nvSpPr>
        <p:spPr>
          <a:xfrm>
            <a:off x="5159071" y="5023840"/>
            <a:ext cx="6889667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 b="1">
                <a:solidFill>
                  <a:srgbClr val="595959"/>
                </a:solidFill>
                <a:ea typeface="宋体"/>
              </a:rPr>
              <a:t> 87     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13</a:t>
            </a:r>
            <a:r>
              <a:rPr lang="en-US" altLang="en-US" sz="1100" b="1">
                <a:solidFill>
                  <a:srgbClr val="595959"/>
                </a:solidFill>
                <a:ea typeface="宋体"/>
              </a:rPr>
              <a:t>5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 110              </a:t>
            </a:r>
            <a:r>
              <a:rPr lang="en-US" altLang="en-US" sz="1100" b="1">
                <a:solidFill>
                  <a:srgbClr val="595959"/>
                </a:solidFill>
                <a:ea typeface="宋体"/>
              </a:rPr>
              <a:t>281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  424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1</a:t>
            </a:r>
            <a:r>
              <a:rPr lang="en-US" altLang="en-US" sz="1100" b="1">
                <a:solidFill>
                  <a:srgbClr val="595959"/>
                </a:solidFill>
                <a:ea typeface="宋体"/>
              </a:rPr>
              <a:t>95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  73             142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     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155</a:t>
            </a:r>
            <a:endParaRPr lang="en-US" altLang="zh-CN" sz="1100" b="1">
              <a:solidFill>
                <a:srgbClr val="595959"/>
              </a:solidFill>
              <a:ea typeface="宋体"/>
              <a:cs typeface="Calibri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C59CF9-73EE-4629-8FD5-085F122C77EA}"/>
              </a:ext>
            </a:extLst>
          </p:cNvPr>
          <p:cNvSpPr txBox="1"/>
          <p:nvPr/>
        </p:nvSpPr>
        <p:spPr>
          <a:xfrm>
            <a:off x="5159071" y="5202434"/>
            <a:ext cx="6889667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 b="1">
                <a:solidFill>
                  <a:srgbClr val="595959"/>
                </a:solidFill>
                <a:ea typeface="宋体"/>
              </a:rPr>
              <a:t> 97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    223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 114              225</a:t>
            </a:r>
            <a:r>
              <a:rPr lang="en-US" altLang="en-US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           2</a:t>
            </a:r>
            <a:r>
              <a:rPr lang="en-US" altLang="en-US" sz="1100" b="1">
                <a:solidFill>
                  <a:srgbClr val="595959"/>
                </a:solidFill>
                <a:ea typeface="宋体"/>
              </a:rPr>
              <a:t>82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156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  104            123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116</a:t>
            </a:r>
            <a:endParaRPr lang="en-US" altLang="zh-CN" sz="1100" b="1">
              <a:solidFill>
                <a:srgbClr val="595959"/>
              </a:solidFill>
              <a:ea typeface="宋体"/>
              <a:cs typeface="Calibri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BA9E35E-067B-44AF-97F2-9CBA5470FF51}"/>
              </a:ext>
            </a:extLst>
          </p:cNvPr>
          <p:cNvSpPr txBox="1"/>
          <p:nvPr/>
        </p:nvSpPr>
        <p:spPr>
          <a:xfrm>
            <a:off x="5159071" y="5381028"/>
            <a:ext cx="6889667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 b="1">
                <a:solidFill>
                  <a:srgbClr val="595959"/>
                </a:solidFill>
                <a:ea typeface="宋体"/>
              </a:rPr>
              <a:t>153         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198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  91     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  178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           199  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110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   117             90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213</a:t>
            </a:r>
            <a:endParaRPr lang="zh-CN" altLang="en-US" sz="1100" b="1">
              <a:solidFill>
                <a:srgbClr val="595959"/>
              </a:solidFill>
              <a:ea typeface="宋体"/>
              <a:cs typeface="Calibri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66D1B14-FA10-4A2F-AC3B-FF17E881C5FE}"/>
              </a:ext>
            </a:extLst>
          </p:cNvPr>
          <p:cNvSpPr txBox="1"/>
          <p:nvPr/>
        </p:nvSpPr>
        <p:spPr>
          <a:xfrm>
            <a:off x="5159071" y="5559622"/>
            <a:ext cx="6889667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 b="1">
                <a:solidFill>
                  <a:srgbClr val="595959"/>
                </a:solidFill>
                <a:ea typeface="宋体"/>
              </a:rPr>
              <a:t>122        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210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  89     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  157              196  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107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  122             88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194</a:t>
            </a:r>
            <a:endParaRPr lang="en-US" altLang="zh-CN" sz="1100" b="1">
              <a:solidFill>
                <a:srgbClr val="595959"/>
              </a:solidFill>
              <a:ea typeface="宋体"/>
              <a:cs typeface="Calibri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D33E280-E7D5-4893-A95A-805A09463843}"/>
              </a:ext>
            </a:extLst>
          </p:cNvPr>
          <p:cNvSpPr txBox="1"/>
          <p:nvPr/>
        </p:nvSpPr>
        <p:spPr>
          <a:xfrm>
            <a:off x="5159071" y="5738216"/>
            <a:ext cx="6889667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 b="1">
                <a:solidFill>
                  <a:srgbClr val="595959"/>
                </a:solidFill>
                <a:ea typeface="宋体"/>
              </a:rPr>
              <a:t>113        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180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  82     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  154              192  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108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  143             86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213</a:t>
            </a:r>
            <a:endParaRPr lang="zh-CN" altLang="en-US" sz="1100" b="1">
              <a:solidFill>
                <a:srgbClr val="595959"/>
              </a:solidFill>
              <a:ea typeface="宋体"/>
              <a:cs typeface="Calibri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A60056E-CB4A-4AB5-8E98-544011869442}"/>
              </a:ext>
            </a:extLst>
          </p:cNvPr>
          <p:cNvSpPr txBox="1"/>
          <p:nvPr/>
        </p:nvSpPr>
        <p:spPr>
          <a:xfrm>
            <a:off x="5159071" y="5904903"/>
            <a:ext cx="6889667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 b="1">
                <a:solidFill>
                  <a:srgbClr val="595959"/>
                </a:solidFill>
                <a:ea typeface="宋体"/>
              </a:rPr>
              <a:t> 91      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 129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               88               230              337  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 112 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      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    113            128 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            </a:t>
            </a:r>
            <a:r>
              <a:rPr lang="zh-CN" altLang="en-US" sz="1100" b="1">
                <a:solidFill>
                  <a:srgbClr val="595959"/>
                </a:solidFill>
                <a:ea typeface="宋体"/>
              </a:rPr>
              <a:t> </a:t>
            </a:r>
            <a:r>
              <a:rPr lang="zh-CN" sz="1100" b="1">
                <a:solidFill>
                  <a:srgbClr val="595959"/>
                </a:solidFill>
                <a:ea typeface="宋体"/>
              </a:rPr>
              <a:t>  </a:t>
            </a:r>
            <a:r>
              <a:rPr lang="en-US" altLang="zh-CN" sz="1100" b="1">
                <a:solidFill>
                  <a:srgbClr val="595959"/>
                </a:solidFill>
                <a:ea typeface="宋体"/>
              </a:rPr>
              <a:t>77</a:t>
            </a:r>
            <a:endParaRPr lang="en-US" altLang="zh-CN" sz="1100" b="1">
              <a:solidFill>
                <a:srgbClr val="595959"/>
              </a:solidFill>
              <a:ea typeface="宋体"/>
              <a:cs typeface="Calibri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F8EDFEC-7370-431A-B17F-AB36E561AD61}"/>
              </a:ext>
            </a:extLst>
          </p:cNvPr>
          <p:cNvSpPr txBox="1"/>
          <p:nvPr/>
        </p:nvSpPr>
        <p:spPr>
          <a:xfrm>
            <a:off x="5050971" y="4120737"/>
            <a:ext cx="516578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1100" b="1">
                <a:solidFill>
                  <a:schemeClr val="tx1">
                    <a:lumMod val="65000"/>
                    <a:lumOff val="35000"/>
                  </a:schemeClr>
                </a:solidFill>
                <a:ea typeface="宋体"/>
              </a:rPr>
              <a:t>Score</a:t>
            </a:r>
            <a:endParaRPr lang="zh-CN" sz="11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EFEA548-0C90-4BD9-8CB2-D594417AAF50}"/>
              </a:ext>
            </a:extLst>
          </p:cNvPr>
          <p:cNvSpPr txBox="1"/>
          <p:nvPr/>
        </p:nvSpPr>
        <p:spPr>
          <a:xfrm>
            <a:off x="5743698" y="4120737"/>
            <a:ext cx="516578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1100" b="1">
                <a:solidFill>
                  <a:schemeClr val="tx1">
                    <a:lumMod val="65000"/>
                    <a:lumOff val="35000"/>
                  </a:schemeClr>
                </a:solidFill>
                <a:ea typeface="宋体"/>
              </a:rPr>
              <a:t>Score</a:t>
            </a:r>
            <a:endParaRPr lang="zh-CN" sz="11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A1766BC-8099-4218-8F8A-F79EED983024}"/>
              </a:ext>
            </a:extLst>
          </p:cNvPr>
          <p:cNvSpPr txBox="1"/>
          <p:nvPr/>
        </p:nvSpPr>
        <p:spPr>
          <a:xfrm>
            <a:off x="6426528" y="4130632"/>
            <a:ext cx="516578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1100" b="1">
                <a:solidFill>
                  <a:schemeClr val="tx1">
                    <a:lumMod val="65000"/>
                    <a:lumOff val="35000"/>
                  </a:schemeClr>
                </a:solidFill>
                <a:ea typeface="宋体"/>
              </a:rPr>
              <a:t>Score</a:t>
            </a:r>
            <a:endParaRPr lang="zh-CN" sz="11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C938031-511B-43BF-8DC6-CF6264F0AC26}"/>
              </a:ext>
            </a:extLst>
          </p:cNvPr>
          <p:cNvSpPr txBox="1"/>
          <p:nvPr/>
        </p:nvSpPr>
        <p:spPr>
          <a:xfrm>
            <a:off x="7119256" y="4120737"/>
            <a:ext cx="516578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1100" b="1">
                <a:solidFill>
                  <a:schemeClr val="tx1">
                    <a:lumMod val="65000"/>
                    <a:lumOff val="35000"/>
                  </a:schemeClr>
                </a:solidFill>
                <a:ea typeface="宋体"/>
              </a:rPr>
              <a:t>Score</a:t>
            </a:r>
            <a:endParaRPr lang="zh-CN" sz="11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CEE3A72-B978-4646-A12D-474FEC6C287E}"/>
              </a:ext>
            </a:extLst>
          </p:cNvPr>
          <p:cNvSpPr txBox="1"/>
          <p:nvPr/>
        </p:nvSpPr>
        <p:spPr>
          <a:xfrm>
            <a:off x="7772399" y="4120736"/>
            <a:ext cx="516578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1100" b="1">
                <a:solidFill>
                  <a:schemeClr val="tx1">
                    <a:lumMod val="65000"/>
                    <a:lumOff val="35000"/>
                  </a:schemeClr>
                </a:solidFill>
                <a:ea typeface="宋体"/>
              </a:rPr>
              <a:t>Score</a:t>
            </a:r>
            <a:endParaRPr lang="zh-CN" sz="11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8C19D3C-41CB-4ADE-ADBC-26459B86F565}"/>
              </a:ext>
            </a:extLst>
          </p:cNvPr>
          <p:cNvSpPr txBox="1"/>
          <p:nvPr/>
        </p:nvSpPr>
        <p:spPr>
          <a:xfrm>
            <a:off x="8475023" y="4120737"/>
            <a:ext cx="516578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1100" b="1">
                <a:solidFill>
                  <a:schemeClr val="tx1">
                    <a:lumMod val="65000"/>
                    <a:lumOff val="35000"/>
                  </a:schemeClr>
                </a:solidFill>
                <a:ea typeface="宋体"/>
              </a:rPr>
              <a:t>Score</a:t>
            </a:r>
            <a:endParaRPr lang="zh-CN" sz="11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BD276A2-B2CC-44C5-AC72-960F4009BAB5}"/>
              </a:ext>
            </a:extLst>
          </p:cNvPr>
          <p:cNvSpPr txBox="1"/>
          <p:nvPr/>
        </p:nvSpPr>
        <p:spPr>
          <a:xfrm>
            <a:off x="9157853" y="4120736"/>
            <a:ext cx="516578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1100" b="1">
                <a:solidFill>
                  <a:schemeClr val="tx1">
                    <a:lumMod val="65000"/>
                    <a:lumOff val="35000"/>
                  </a:schemeClr>
                </a:solidFill>
                <a:ea typeface="宋体"/>
              </a:rPr>
              <a:t>Score</a:t>
            </a:r>
            <a:endParaRPr lang="zh-CN" sz="11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8380B0C-54A6-43FA-9087-7E9595D84111}"/>
              </a:ext>
            </a:extLst>
          </p:cNvPr>
          <p:cNvSpPr txBox="1"/>
          <p:nvPr/>
        </p:nvSpPr>
        <p:spPr>
          <a:xfrm>
            <a:off x="9830789" y="4120737"/>
            <a:ext cx="516578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1100" b="1">
                <a:solidFill>
                  <a:schemeClr val="tx1">
                    <a:lumMod val="65000"/>
                    <a:lumOff val="35000"/>
                  </a:schemeClr>
                </a:solidFill>
                <a:ea typeface="宋体"/>
              </a:rPr>
              <a:t>Score</a:t>
            </a:r>
            <a:endParaRPr lang="zh-CN" sz="11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70300D4-FF6A-46A6-9D0B-D10B1581EBE1}"/>
              </a:ext>
            </a:extLst>
          </p:cNvPr>
          <p:cNvSpPr txBox="1"/>
          <p:nvPr/>
        </p:nvSpPr>
        <p:spPr>
          <a:xfrm>
            <a:off x="10493827" y="4120736"/>
            <a:ext cx="516578" cy="2616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1100" b="1">
                <a:solidFill>
                  <a:schemeClr val="tx1">
                    <a:lumMod val="65000"/>
                    <a:lumOff val="35000"/>
                  </a:schemeClr>
                </a:solidFill>
                <a:ea typeface="宋体"/>
              </a:rPr>
              <a:t>Score</a:t>
            </a:r>
            <a:endParaRPr lang="zh-CN" sz="11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96CD618-48C3-4E45-9B06-5D4EE96AAF7F}"/>
              </a:ext>
            </a:extLst>
          </p:cNvPr>
          <p:cNvSpPr/>
          <p:nvPr/>
        </p:nvSpPr>
        <p:spPr>
          <a:xfrm>
            <a:off x="5138427" y="1887557"/>
            <a:ext cx="6689764" cy="207818"/>
          </a:xfrm>
          <a:prstGeom prst="rect">
            <a:avLst/>
          </a:prstGeom>
          <a:noFill/>
          <a:ln w="28575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4" name="图片 6" descr="图片包含 文字&#10;&#10;已生成极高可信度的说明">
            <a:extLst>
              <a:ext uri="{FF2B5EF4-FFF2-40B4-BE49-F238E27FC236}">
                <a16:creationId xmlns:a16="http://schemas.microsoft.com/office/drawing/2014/main" id="{5E8132F6-273A-4C5B-8AE9-5ACA637B5B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351" t="8210" r="-346" b="63579"/>
          <a:stretch/>
        </p:blipFill>
        <p:spPr>
          <a:xfrm>
            <a:off x="11216107" y="4431414"/>
            <a:ext cx="802175" cy="1699753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FB33F248-092B-4FBF-8E7A-42BDF185AED4}"/>
              </a:ext>
            </a:extLst>
          </p:cNvPr>
          <p:cNvSpPr/>
          <p:nvPr/>
        </p:nvSpPr>
        <p:spPr>
          <a:xfrm>
            <a:off x="5149008" y="4508650"/>
            <a:ext cx="6650179" cy="227610"/>
          </a:xfrm>
          <a:prstGeom prst="rect">
            <a:avLst/>
          </a:prstGeom>
          <a:noFill/>
          <a:ln w="28575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1100">
                <a:ea typeface="宋体"/>
                <a:cs typeface="Calibri" panose="020F0502020204030204"/>
              </a:rPr>
              <a:t>     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A7FB9C-1087-4C75-ACF5-BF7841002684}"/>
              </a:ext>
            </a:extLst>
          </p:cNvPr>
          <p:cNvSpPr txBox="1"/>
          <p:nvPr/>
        </p:nvSpPr>
        <p:spPr>
          <a:xfrm>
            <a:off x="501650" y="6301317"/>
            <a:ext cx="8003116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400">
                <a:ea typeface="宋体"/>
              </a:rPr>
              <a:t>Demo: </a:t>
            </a:r>
            <a:r>
              <a:rPr lang="zh-CN" altLang="en-US" sz="1400">
                <a:latin typeface="Calibri"/>
                <a:ea typeface="宋体"/>
                <a:cs typeface="Calibri"/>
              </a:rPr>
              <a:t>          </a:t>
            </a:r>
            <a:r>
              <a:rPr lang="zh-CN" sz="1400">
                <a:latin typeface="Calibri"/>
                <a:ea typeface="宋体"/>
                <a:cs typeface="Calibri"/>
                <a:hlinkClick r:id="rId3"/>
              </a:rPr>
              <a:t>https://www.youtube.com/watch?v=gqRImzUe0YA</a:t>
            </a:r>
            <a:endParaRPr lang="zh-CN" sz="1400">
              <a:latin typeface="Calibri"/>
              <a:ea typeface="宋体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0788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14545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Calibri"/>
                <a:ea typeface="宋体"/>
                <a:cs typeface="Calibri"/>
              </a:rPr>
              <a:t>AI Benchmark Score on Test 1 - 8</a:t>
            </a:r>
            <a:endParaRPr lang="zh-CN" altLang="en-US" dirty="0"/>
          </a:p>
        </p:txBody>
      </p:sp>
      <p:pic>
        <p:nvPicPr>
          <p:cNvPr id="11" name="图片 11" descr="图片包含 屏幕截图&#10;&#10;已生成高可信度的说明">
            <a:extLst>
              <a:ext uri="{FF2B5EF4-FFF2-40B4-BE49-F238E27FC236}">
                <a16:creationId xmlns:a16="http://schemas.microsoft.com/office/drawing/2014/main" id="{8C01E2E2-42A7-4C11-BA4E-BEDFB8D43F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04" b="88427"/>
          <a:stretch/>
        </p:blipFill>
        <p:spPr>
          <a:xfrm>
            <a:off x="150668" y="903771"/>
            <a:ext cx="11888770" cy="479387"/>
          </a:xfrm>
          <a:prstGeom prst="rect">
            <a:avLst/>
          </a:prstGeom>
        </p:spPr>
      </p:pic>
      <p:pic>
        <p:nvPicPr>
          <p:cNvPr id="36" name="图片 11" descr="图片包含 屏幕截图&#10;&#10;已生成高可信度的说明">
            <a:extLst>
              <a:ext uri="{FF2B5EF4-FFF2-40B4-BE49-F238E27FC236}">
                <a16:creationId xmlns:a16="http://schemas.microsoft.com/office/drawing/2014/main" id="{B93E75C0-460B-4E4E-A03D-A4ED2D58B3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75" t="14422" r="-104" b="56083"/>
          <a:stretch/>
        </p:blipFill>
        <p:spPr>
          <a:xfrm>
            <a:off x="154022" y="1845241"/>
            <a:ext cx="11897689" cy="122178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F9236A1-BA45-4839-905E-E1462C78A60D}"/>
              </a:ext>
            </a:extLst>
          </p:cNvPr>
          <p:cNvSpPr txBox="1"/>
          <p:nvPr/>
        </p:nvSpPr>
        <p:spPr>
          <a:xfrm>
            <a:off x="187542" y="3459189"/>
            <a:ext cx="11237195" cy="26161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zh-CN" altLang="en-US" sz="110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SimSun"/>
                <a:cs typeface="Calibri"/>
              </a:rPr>
              <a:t>Kneron KDP 520  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                                                                                                                                                                                               </a:t>
            </a:r>
            <a:r>
              <a:rPr lang="zh-CN" sz="1100" dirty="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24 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          N/A         </a:t>
            </a:r>
            <a:r>
              <a:rPr lang="en-US" altLang="zh-CN" sz="1100" dirty="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N</a:t>
            </a:r>
            <a:r>
              <a:rPr lang="en-US" alt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/</a:t>
            </a:r>
            <a:r>
              <a:rPr lang="zh-CN" sz="110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A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           </a:t>
            </a:r>
            <a:r>
              <a:rPr lang="zh-CN" sz="1100" dirty="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56</a:t>
            </a:r>
            <a:r>
              <a:rPr lang="zh-CN" altLang="en-US" sz="1100" dirty="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           </a:t>
            </a:r>
            <a:r>
              <a:rPr lang="zh-CN" sz="1100" dirty="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292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          N/A           </a:t>
            </a:r>
            <a:r>
              <a:rPr lang="zh-CN" sz="110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54          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 </a:t>
            </a:r>
            <a:r>
              <a:rPr lang="zh-CN" sz="1100">
                <a:solidFill>
                  <a:srgbClr val="757070"/>
                </a:solidFill>
                <a:latin typeface="Calibri"/>
                <a:ea typeface="SimSun"/>
                <a:cs typeface="Calibri"/>
              </a:rPr>
              <a:t>251</a:t>
            </a:r>
            <a:endParaRPr lang="zh-CN" altLang="en-US" sz="1100">
              <a:solidFill>
                <a:srgbClr val="757070"/>
              </a:solidFill>
              <a:latin typeface="Calibri"/>
              <a:ea typeface="SimSun"/>
              <a:cs typeface="Calibri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4F4188-24DB-4CDB-8521-C4AED4609558}"/>
              </a:ext>
            </a:extLst>
          </p:cNvPr>
          <p:cNvSpPr txBox="1"/>
          <p:nvPr/>
        </p:nvSpPr>
        <p:spPr>
          <a:xfrm>
            <a:off x="178603" y="3136244"/>
            <a:ext cx="11211058" cy="26161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zh-CN" sz="11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宋体"/>
                <a:cs typeface="Calibri"/>
              </a:rPr>
              <a:t>Kneron</a:t>
            </a:r>
            <a:r>
              <a:rPr lang="zh-CN" altLang="en-US" sz="110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宋体"/>
                <a:cs typeface="Calibri"/>
              </a:rPr>
              <a:t> KDP 520P 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                                                                                                                                                                                              </a:t>
            </a:r>
            <a:r>
              <a:rPr lang="en-US" alt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2</a:t>
            </a:r>
            <a:r>
              <a:rPr lang="zh-CN" sz="110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0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           N/A        </a:t>
            </a:r>
            <a:r>
              <a:rPr lang="zh-CN" sz="110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</a:t>
            </a:r>
            <a:r>
              <a:rPr lang="en-US" alt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N/</a:t>
            </a:r>
            <a:r>
              <a:rPr lang="zh-CN" sz="110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A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         </a:t>
            </a:r>
            <a:r>
              <a:rPr 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52</a:t>
            </a:r>
            <a:r>
              <a:rPr lang="zh-CN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           </a:t>
            </a:r>
            <a:r>
              <a:rPr 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271         </a:t>
            </a:r>
            <a:r>
              <a:rPr lang="zh-CN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</a:t>
            </a:r>
            <a:r>
              <a:rPr lang="en-US" alt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N/</a:t>
            </a:r>
            <a:r>
              <a:rPr lang="zh-CN" sz="110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A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         </a:t>
            </a:r>
            <a:r>
              <a:rPr 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40          </a:t>
            </a:r>
            <a:r>
              <a:rPr lang="zh-CN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 </a:t>
            </a:r>
            <a:r>
              <a:rPr 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234</a:t>
            </a:r>
            <a:endParaRPr lang="zh-CN" sz="1100" dirty="0">
              <a:solidFill>
                <a:srgbClr val="757070"/>
              </a:solidFill>
              <a:latin typeface="Calibri"/>
              <a:cs typeface="Calibri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1910FC1-05B3-4BF5-9928-41D8922C1C1B}"/>
              </a:ext>
            </a:extLst>
          </p:cNvPr>
          <p:cNvSpPr txBox="1"/>
          <p:nvPr/>
        </p:nvSpPr>
        <p:spPr>
          <a:xfrm>
            <a:off x="178602" y="1599434"/>
            <a:ext cx="11837864" cy="26161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zh-CN" sz="11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宋体"/>
                <a:cs typeface="Calibri"/>
              </a:rPr>
              <a:t>Kneron</a:t>
            </a:r>
            <a:r>
              <a:rPr lang="zh-CN" altLang="en-US" sz="110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宋体"/>
                <a:cs typeface="Calibri"/>
              </a:rPr>
              <a:t> KDP 720</a:t>
            </a:r>
            <a:r>
              <a:rPr lang="zh-CN" altLang="en-US" sz="110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                                                                                                                                                                                                  2.9           24           </a:t>
            </a:r>
            <a:r>
              <a:rPr 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22</a:t>
            </a:r>
            <a:r>
              <a:rPr lang="zh-CN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           </a:t>
            </a:r>
            <a:r>
              <a:rPr lang="en-US" alt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2</a:t>
            </a:r>
            <a:r>
              <a:rPr 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.5</a:t>
            </a:r>
            <a:r>
              <a:rPr lang="zh-CN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           </a:t>
            </a:r>
            <a:r>
              <a:rPr lang="en-US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22</a:t>
            </a:r>
            <a:r>
              <a:rPr lang="zh-CN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          </a:t>
            </a:r>
            <a:r>
              <a:rPr lang="en-US" alt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N/A</a:t>
            </a:r>
            <a:r>
              <a:rPr lang="zh-CN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          5</a:t>
            </a:r>
            <a:r>
              <a:rPr lang="en-US" alt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.</a:t>
            </a:r>
            <a:r>
              <a:rPr lang="en-US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5</a:t>
            </a:r>
            <a:r>
              <a:rPr lang="zh-CN" altLang="en-US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           </a:t>
            </a:r>
            <a:r>
              <a:rPr lang="en-US" altLang="zh-CN" sz="1100" dirty="0">
                <a:solidFill>
                  <a:srgbClr val="757070"/>
                </a:solidFill>
                <a:latin typeface="Calibri"/>
                <a:ea typeface="宋体"/>
                <a:cs typeface="Calibri"/>
              </a:rPr>
              <a:t>11        187331</a:t>
            </a:r>
            <a:endParaRPr lang="zh-CN" altLang="en-US" sz="1100" dirty="0">
              <a:solidFill>
                <a:srgbClr val="757070"/>
              </a:solidFill>
              <a:latin typeface="Calibri"/>
              <a:ea typeface="宋体"/>
              <a:cs typeface="Calibri"/>
            </a:endParaRPr>
          </a:p>
        </p:txBody>
      </p:sp>
      <p:pic>
        <p:nvPicPr>
          <p:cNvPr id="37" name="图片 11" descr="图片包含 屏幕截图&#10;&#10;已生成高可信度的说明">
            <a:extLst>
              <a:ext uri="{FF2B5EF4-FFF2-40B4-BE49-F238E27FC236}">
                <a16:creationId xmlns:a16="http://schemas.microsoft.com/office/drawing/2014/main" id="{A4768F14-C00F-47AC-A084-01FD918211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510" r="-77"/>
          <a:stretch/>
        </p:blipFill>
        <p:spPr>
          <a:xfrm>
            <a:off x="175247" y="3767417"/>
            <a:ext cx="11885565" cy="229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462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3">
            <a:extLst>
              <a:ext uri="{FF2B5EF4-FFF2-40B4-BE49-F238E27FC236}">
                <a16:creationId xmlns:a16="http://schemas.microsoft.com/office/drawing/2014/main" id="{CEAF3EBF-3DE3-47C7-95FA-A663290B8242}"/>
              </a:ext>
            </a:extLst>
          </p:cNvPr>
          <p:cNvSpPr txBox="1">
            <a:spLocks/>
          </p:cNvSpPr>
          <p:nvPr/>
        </p:nvSpPr>
        <p:spPr>
          <a:xfrm>
            <a:off x="0" y="-3415"/>
            <a:ext cx="12192000" cy="103329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3000" b="1">
                <a:solidFill>
                  <a:schemeClr val="bg1"/>
                </a:solidFill>
                <a:ea typeface="宋体"/>
                <a:cs typeface="Calibri Light"/>
              </a:rPr>
              <a:t>AI</a:t>
            </a:r>
            <a:r>
              <a:rPr lang="zh-CN" altLang="en-US" sz="3000" b="1">
                <a:solidFill>
                  <a:schemeClr val="bg1"/>
                </a:solidFill>
                <a:ea typeface="宋体"/>
                <a:cs typeface="Calibri Light"/>
              </a:rPr>
              <a:t> </a:t>
            </a:r>
            <a:r>
              <a:rPr lang="en-US" altLang="zh-CN" sz="3000" b="1">
                <a:solidFill>
                  <a:schemeClr val="bg1"/>
                </a:solidFill>
                <a:ea typeface="宋体"/>
                <a:cs typeface="Calibri Light"/>
              </a:rPr>
              <a:t>Benchmark:</a:t>
            </a:r>
            <a:r>
              <a:rPr lang="zh-CN" altLang="en-US" sz="3000" b="1">
                <a:solidFill>
                  <a:schemeClr val="bg1"/>
                </a:solidFill>
                <a:ea typeface="宋体"/>
                <a:cs typeface="Calibri Light"/>
              </a:rPr>
              <a:t> </a:t>
            </a:r>
            <a:r>
              <a:rPr lang="en-US" altLang="zh-CN" sz="3000" b="1">
                <a:solidFill>
                  <a:schemeClr val="bg1"/>
                </a:solidFill>
                <a:ea typeface="宋体"/>
                <a:cs typeface="Calibri Light"/>
              </a:rPr>
              <a:t>Running</a:t>
            </a:r>
            <a:r>
              <a:rPr lang="zh-CN" altLang="en-US" sz="3000" b="1">
                <a:solidFill>
                  <a:schemeClr val="bg1"/>
                </a:solidFill>
                <a:ea typeface="宋体"/>
                <a:cs typeface="Calibri Light"/>
              </a:rPr>
              <a:t> </a:t>
            </a:r>
            <a:r>
              <a:rPr lang="en-US" altLang="zh-CN" sz="3000" b="1">
                <a:solidFill>
                  <a:schemeClr val="bg1"/>
                </a:solidFill>
                <a:ea typeface="宋体"/>
                <a:cs typeface="Calibri Light"/>
              </a:rPr>
              <a:t>Deep</a:t>
            </a:r>
            <a:r>
              <a:rPr lang="zh-CN" altLang="en-US" sz="3000" b="1">
                <a:solidFill>
                  <a:schemeClr val="bg1"/>
                </a:solidFill>
                <a:ea typeface="宋体"/>
                <a:cs typeface="Calibri Light"/>
              </a:rPr>
              <a:t> </a:t>
            </a:r>
            <a:r>
              <a:rPr lang="en-US" altLang="zh-CN" sz="3000" b="1">
                <a:solidFill>
                  <a:schemeClr val="bg1"/>
                </a:solidFill>
                <a:ea typeface="宋体"/>
                <a:cs typeface="Calibri Light"/>
              </a:rPr>
              <a:t>Neural</a:t>
            </a:r>
            <a:r>
              <a:rPr lang="zh-CN" altLang="en-US" sz="3000" b="1">
                <a:solidFill>
                  <a:schemeClr val="bg1"/>
                </a:solidFill>
                <a:ea typeface="宋体"/>
                <a:cs typeface="Calibri Light"/>
              </a:rPr>
              <a:t> </a:t>
            </a:r>
            <a:r>
              <a:rPr lang="en-US" altLang="zh-CN" sz="3000" b="1">
                <a:solidFill>
                  <a:schemeClr val="bg1"/>
                </a:solidFill>
                <a:ea typeface="宋体"/>
                <a:cs typeface="Calibri Light"/>
              </a:rPr>
              <a:t>Networks</a:t>
            </a:r>
            <a:r>
              <a:rPr lang="zh-CN" altLang="en-US" sz="3000" b="1">
                <a:solidFill>
                  <a:schemeClr val="bg1"/>
                </a:solidFill>
                <a:ea typeface="宋体"/>
                <a:cs typeface="Calibri Light"/>
              </a:rPr>
              <a:t> </a:t>
            </a:r>
            <a:r>
              <a:rPr lang="en-US" altLang="zh-CN" sz="3000" b="1">
                <a:solidFill>
                  <a:schemeClr val="bg1"/>
                </a:solidFill>
                <a:ea typeface="宋体"/>
                <a:cs typeface="Calibri Light"/>
              </a:rPr>
              <a:t>on</a:t>
            </a:r>
            <a:r>
              <a:rPr lang="zh-CN" altLang="en-US" sz="3000" b="1">
                <a:solidFill>
                  <a:schemeClr val="bg1"/>
                </a:solidFill>
                <a:ea typeface="宋体"/>
                <a:cs typeface="Calibri Light"/>
              </a:rPr>
              <a:t> </a:t>
            </a:r>
            <a:r>
              <a:rPr lang="en-US" altLang="zh-CN" sz="3000" b="1">
                <a:solidFill>
                  <a:schemeClr val="bg1"/>
                </a:solidFill>
                <a:ea typeface="宋体"/>
                <a:cs typeface="Calibri Light"/>
              </a:rPr>
              <a:t>Android</a:t>
            </a:r>
            <a:r>
              <a:rPr lang="zh-CN" altLang="en-US" sz="3000" b="1">
                <a:solidFill>
                  <a:schemeClr val="bg1"/>
                </a:solidFill>
                <a:ea typeface="宋体"/>
                <a:cs typeface="Calibri Light"/>
              </a:rPr>
              <a:t> </a:t>
            </a:r>
            <a:r>
              <a:rPr lang="en-US" altLang="zh-CN" sz="3000" b="1">
                <a:solidFill>
                  <a:schemeClr val="bg1"/>
                </a:solidFill>
                <a:ea typeface="宋体"/>
                <a:cs typeface="Calibri Light"/>
              </a:rPr>
              <a:t>Smartphones</a:t>
            </a:r>
            <a:endParaRPr lang="zh-CN" altLang="en-US" sz="3000">
              <a:solidFill>
                <a:schemeClr val="bg1"/>
              </a:solidFill>
              <a:ea typeface="宋体"/>
              <a:cs typeface="Calibri Ligh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A8C46BC-10D8-4303-8031-AF24392222EE}"/>
              </a:ext>
            </a:extLst>
          </p:cNvPr>
          <p:cNvSpPr txBox="1"/>
          <p:nvPr/>
        </p:nvSpPr>
        <p:spPr>
          <a:xfrm>
            <a:off x="538348" y="1715983"/>
            <a:ext cx="4475020" cy="212686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>
                <a:latin typeface="Calibri"/>
                <a:ea typeface="宋体"/>
                <a:cs typeface="Calibri"/>
              </a:rPr>
              <a:t>ETH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Zurich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University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examines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the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current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state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of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Deep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Learning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(DL)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on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zh-CN">
                <a:latin typeface="Calibri"/>
                <a:ea typeface="宋体"/>
                <a:cs typeface="Calibri"/>
              </a:rPr>
              <a:t>A</a:t>
            </a:r>
            <a:r>
              <a:rPr lang="en-US" altLang="zh-CN" err="1">
                <a:latin typeface="Calibri"/>
                <a:ea typeface="宋体"/>
                <a:cs typeface="Calibri"/>
              </a:rPr>
              <a:t>ndroid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platforms,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ranks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existing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frameworks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and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programming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models,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and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id</a:t>
            </a:r>
            <a:r>
              <a:rPr lang="zh-CN">
                <a:latin typeface="Calibri"/>
                <a:ea typeface="宋体"/>
                <a:cs typeface="Calibri"/>
              </a:rPr>
              <a:t>en</a:t>
            </a:r>
            <a:r>
              <a:rPr lang="en-US" altLang="zh-CN" err="1">
                <a:latin typeface="Calibri"/>
                <a:ea typeface="宋体"/>
                <a:cs typeface="Calibri"/>
              </a:rPr>
              <a:t>tifies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t</a:t>
            </a:r>
            <a:r>
              <a:rPr lang="zh-CN">
                <a:latin typeface="Calibri"/>
                <a:ea typeface="宋体"/>
                <a:cs typeface="Calibri"/>
              </a:rPr>
              <a:t>h</a:t>
            </a:r>
            <a:r>
              <a:rPr lang="en-US" altLang="zh-CN">
                <a:latin typeface="Calibri"/>
                <a:ea typeface="宋体"/>
                <a:cs typeface="Calibri"/>
              </a:rPr>
              <a:t>e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limitations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for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running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AI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on</a:t>
            </a:r>
            <a:r>
              <a:rPr lang="zh-CN" altLang="en-US">
                <a:latin typeface="Calibri"/>
                <a:ea typeface="宋体"/>
                <a:cs typeface="Calibri"/>
              </a:rPr>
              <a:t> </a:t>
            </a:r>
            <a:r>
              <a:rPr lang="en-US" altLang="zh-CN">
                <a:latin typeface="Calibri"/>
                <a:ea typeface="宋体"/>
                <a:cs typeface="Calibri"/>
              </a:rPr>
              <a:t>s</a:t>
            </a:r>
            <a:r>
              <a:rPr lang="zh-CN">
                <a:latin typeface="Calibri"/>
                <a:ea typeface="宋体"/>
                <a:cs typeface="Calibri"/>
              </a:rPr>
              <a:t>ma</a:t>
            </a:r>
            <a:r>
              <a:rPr lang="en-US" altLang="zh-CN" err="1">
                <a:latin typeface="Calibri"/>
                <a:ea typeface="宋体"/>
                <a:cs typeface="Calibri"/>
              </a:rPr>
              <a:t>rtphones</a:t>
            </a:r>
            <a:r>
              <a:rPr lang="en-US" altLang="zh-CN">
                <a:latin typeface="Calibri"/>
                <a:ea typeface="宋体"/>
                <a:cs typeface="Calibri"/>
              </a:rPr>
              <a:t>.</a:t>
            </a:r>
            <a:endParaRPr lang="zh-CN">
              <a:latin typeface="Calibri"/>
              <a:cs typeface="Calibri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2576E4E-CE0B-493A-90A3-D8B0D2579E93}"/>
              </a:ext>
            </a:extLst>
          </p:cNvPr>
          <p:cNvSpPr txBox="1"/>
          <p:nvPr/>
        </p:nvSpPr>
        <p:spPr>
          <a:xfrm>
            <a:off x="542677" y="5579793"/>
            <a:ext cx="5415145" cy="93871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400">
                <a:latin typeface="Calibri"/>
                <a:ea typeface="宋体"/>
                <a:cs typeface="Calibri Light"/>
              </a:rPr>
              <a:t>Official  Link:       </a:t>
            </a:r>
            <a:r>
              <a:rPr lang="zh-CN" sz="1400">
                <a:latin typeface="Calibri"/>
                <a:ea typeface="宋体"/>
                <a:cs typeface="Calibri Light"/>
                <a:hlinkClick r:id="rId2"/>
              </a:rPr>
              <a:t>http://ai-benchmark.com/</a:t>
            </a:r>
            <a:endParaRPr lang="zh-CN" sz="1400">
              <a:latin typeface="Calibri"/>
              <a:ea typeface="宋体"/>
              <a:cs typeface="Calibri Light"/>
            </a:endParaRPr>
          </a:p>
          <a:p>
            <a:r>
              <a:rPr lang="zh-CN" altLang="en-US" sz="1400">
                <a:latin typeface="Calibri"/>
                <a:ea typeface="宋体"/>
                <a:cs typeface="Calibri Light"/>
              </a:rPr>
              <a:t>Ranking List:       </a:t>
            </a:r>
            <a:r>
              <a:rPr lang="zh-CN" sz="1400">
                <a:latin typeface="Calibri"/>
                <a:ea typeface="宋体"/>
                <a:cs typeface="Calibri Light"/>
                <a:hlinkClick r:id="rId3"/>
              </a:rPr>
              <a:t>http://ai-benchmark.com/ranking.html</a:t>
            </a:r>
            <a:endParaRPr lang="zh-CN" sz="1400">
              <a:latin typeface="Calibri"/>
              <a:ea typeface="宋体"/>
              <a:cs typeface="Calibri Light"/>
            </a:endParaRPr>
          </a:p>
          <a:p>
            <a:r>
              <a:rPr lang="en-US" altLang="zh-CN" sz="1400">
                <a:latin typeface="Calibri"/>
                <a:ea typeface="宋体"/>
                <a:cs typeface="Calibri Light"/>
              </a:rPr>
              <a:t>Paper Link:          </a:t>
            </a:r>
            <a:r>
              <a:rPr lang="en-US" sz="1400">
                <a:latin typeface="Calibri"/>
                <a:ea typeface="宋体"/>
                <a:cs typeface="Calibri Light"/>
                <a:hlinkClick r:id="rId4"/>
              </a:rPr>
              <a:t>https://arxiv.org/pdf/1810.01109.pdf</a:t>
            </a:r>
            <a:endParaRPr lang="zh-CN" altLang="en-US" sz="1400">
              <a:latin typeface="Calibri"/>
              <a:ea typeface="宋体"/>
              <a:cs typeface="Calibri Light"/>
            </a:endParaRPr>
          </a:p>
          <a:p>
            <a:endParaRPr lang="en-US" sz="1300">
              <a:latin typeface="Calibri"/>
              <a:ea typeface="宋体"/>
              <a:cs typeface="Calibri Light"/>
              <a:hlinkClick r:id="rId5"/>
            </a:endParaRPr>
          </a:p>
        </p:txBody>
      </p:sp>
      <p:pic>
        <p:nvPicPr>
          <p:cNvPr id="2" name="图片 2" descr="图片包含 手机, 电话, 监视器, 墙壁&#10;&#10;已生成极高可信度的说明">
            <a:extLst>
              <a:ext uri="{FF2B5EF4-FFF2-40B4-BE49-F238E27FC236}">
                <a16:creationId xmlns:a16="http://schemas.microsoft.com/office/drawing/2014/main" id="{3BB75417-9B0C-49F1-BE2D-FB6DB572339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02" b="6998"/>
          <a:stretch/>
        </p:blipFill>
        <p:spPr>
          <a:xfrm>
            <a:off x="5287962" y="1255183"/>
            <a:ext cx="2579172" cy="4474784"/>
          </a:xfrm>
          <a:prstGeom prst="rect">
            <a:avLst/>
          </a:prstGeom>
        </p:spPr>
      </p:pic>
      <p:pic>
        <p:nvPicPr>
          <p:cNvPr id="4" name="图片 4" descr="图片包含 道路, 文字&#10;&#10;已生成极高可信度的说明">
            <a:extLst>
              <a:ext uri="{FF2B5EF4-FFF2-40B4-BE49-F238E27FC236}">
                <a16:creationId xmlns:a16="http://schemas.microsoft.com/office/drawing/2014/main" id="{A7C62587-CC2B-41CF-9320-5ACC7F1D16D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862" b="8114"/>
          <a:stretch/>
        </p:blipFill>
        <p:spPr>
          <a:xfrm>
            <a:off x="8539222" y="1253671"/>
            <a:ext cx="2425624" cy="443246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31C7778-C126-46D6-8C32-98F300082205}"/>
              </a:ext>
            </a:extLst>
          </p:cNvPr>
          <p:cNvSpPr txBox="1"/>
          <p:nvPr/>
        </p:nvSpPr>
        <p:spPr>
          <a:xfrm>
            <a:off x="533400" y="6237816"/>
            <a:ext cx="5897033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0" i="0" u="none" strike="noStrike">
                <a:solidFill>
                  <a:srgbClr val="000000"/>
                </a:solidFill>
                <a:latin typeface="Calibri"/>
              </a:rPr>
              <a:t>Model Link:</a:t>
            </a:r>
            <a:r>
              <a:rPr lang="en-US" sz="1200" b="0" i="0" u="none" strike="noStrike" dirty="0">
                <a:solidFill>
                  <a:srgbClr val="000000"/>
                </a:solidFill>
                <a:latin typeface="Calibri"/>
              </a:rPr>
              <a:t>        </a:t>
            </a:r>
            <a:r>
              <a:rPr lang="en-US" sz="1400" b="0" i="0" u="none" strike="noStrike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300" b="0" i="0" u="none" strike="noStrike" dirty="0">
                <a:solidFill>
                  <a:schemeClr val="accent1"/>
                </a:solidFill>
                <a:latin typeface="Calibri"/>
                <a:ea typeface="&amp;quot"/>
                <a:cs typeface="Calibri"/>
                <a:hlinkClick r:id="rId8"/>
              </a:rPr>
              <a:t>\\10.200.210.33\Dropbox\</a:t>
            </a:r>
            <a:r>
              <a:rPr lang="en-US" sz="1300" dirty="0">
                <a:solidFill>
                  <a:schemeClr val="accent1"/>
                </a:solidFill>
                <a:latin typeface="Calibri"/>
                <a:ea typeface="&amp;quot"/>
                <a:cs typeface="Calibri"/>
                <a:hlinkClick r:id="rId8"/>
              </a:rPr>
              <a:t>lianming</a:t>
            </a:r>
            <a:r>
              <a:rPr lang="en-US" sz="1300" b="0" i="0" u="none" strike="noStrike" dirty="0">
                <a:solidFill>
                  <a:schemeClr val="accent1"/>
                </a:solidFill>
                <a:latin typeface="Calibri"/>
                <a:ea typeface="&amp;quot"/>
                <a:cs typeface="Calibri"/>
                <a:hlinkClick r:id="rId8"/>
              </a:rPr>
              <a:t>\</a:t>
            </a:r>
            <a:r>
              <a:rPr lang="en-US" sz="1300" dirty="0">
                <a:solidFill>
                  <a:schemeClr val="accent1"/>
                </a:solidFill>
                <a:latin typeface="Calibri"/>
                <a:ea typeface="&amp;quot"/>
                <a:cs typeface="Calibri"/>
                <a:hlinkClick r:id="rId8"/>
              </a:rPr>
              <a:t>AI Benchmark</a:t>
            </a:r>
            <a:endParaRPr lang="zh-CN" altLang="en-US" sz="1300">
              <a:solidFill>
                <a:schemeClr val="accent1"/>
              </a:solidFill>
              <a:ea typeface="宋体"/>
              <a:cs typeface="Calibr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5080AB9-12F3-404C-96E0-8C080E952DD0}"/>
              </a:ext>
            </a:extLst>
          </p:cNvPr>
          <p:cNvSpPr txBox="1"/>
          <p:nvPr/>
        </p:nvSpPr>
        <p:spPr>
          <a:xfrm>
            <a:off x="5782733" y="5750983"/>
            <a:ext cx="160020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Google Pixel 2</a:t>
            </a:r>
            <a:endParaRPr lang="zh-CN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96EC14C-4ECD-4F18-9E39-3BDBD29A3147}"/>
              </a:ext>
            </a:extLst>
          </p:cNvPr>
          <p:cNvSpPr txBox="1"/>
          <p:nvPr/>
        </p:nvSpPr>
        <p:spPr>
          <a:xfrm>
            <a:off x="8873066" y="5719232"/>
            <a:ext cx="160020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Samsung S9+</a:t>
            </a:r>
            <a:endParaRPr lang="zh-CN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25986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5">
            <a:extLst>
              <a:ext uri="{FF2B5EF4-FFF2-40B4-BE49-F238E27FC236}">
                <a16:creationId xmlns:a16="http://schemas.microsoft.com/office/drawing/2014/main" id="{F68720F7-3E65-4156-8D92-9D3BECD661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31" r="57478" b="-520"/>
          <a:stretch/>
        </p:blipFill>
        <p:spPr>
          <a:xfrm>
            <a:off x="703035" y="1368"/>
            <a:ext cx="5051412" cy="3827146"/>
          </a:xfrm>
          <a:prstGeom prst="rect">
            <a:avLst/>
          </a:prstGeom>
        </p:spPr>
      </p:pic>
      <p:pic>
        <p:nvPicPr>
          <p:cNvPr id="13" name="图片 13">
            <a:extLst>
              <a:ext uri="{FF2B5EF4-FFF2-40B4-BE49-F238E27FC236}">
                <a16:creationId xmlns:a16="http://schemas.microsoft.com/office/drawing/2014/main" id="{48C67EBB-7C35-4095-A12F-4112F03E84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85" t="1290" r="-97" b="15806"/>
          <a:stretch/>
        </p:blipFill>
        <p:spPr>
          <a:xfrm>
            <a:off x="681852" y="3832581"/>
            <a:ext cx="10313940" cy="254686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FAF6B01D-3DEF-459F-949F-1CD683E1B1E3}"/>
              </a:ext>
            </a:extLst>
          </p:cNvPr>
          <p:cNvSpPr/>
          <p:nvPr/>
        </p:nvSpPr>
        <p:spPr>
          <a:xfrm>
            <a:off x="680851" y="4347358"/>
            <a:ext cx="10103921" cy="22761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ECD1AB1-428B-451C-BB9C-1915C1E3A4FA}"/>
              </a:ext>
            </a:extLst>
          </p:cNvPr>
          <p:cNvSpPr/>
          <p:nvPr/>
        </p:nvSpPr>
        <p:spPr>
          <a:xfrm>
            <a:off x="680851" y="4634345"/>
            <a:ext cx="10103921" cy="227610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19" name="左中括号 18">
            <a:extLst>
              <a:ext uri="{FF2B5EF4-FFF2-40B4-BE49-F238E27FC236}">
                <a16:creationId xmlns:a16="http://schemas.microsoft.com/office/drawing/2014/main" id="{C7162153-B884-4DE1-B19E-A4170F45F54A}"/>
              </a:ext>
            </a:extLst>
          </p:cNvPr>
          <p:cNvSpPr/>
          <p:nvPr/>
        </p:nvSpPr>
        <p:spPr>
          <a:xfrm>
            <a:off x="588734" y="3676278"/>
            <a:ext cx="69272" cy="1108363"/>
          </a:xfrm>
          <a:prstGeom prst="leftBracket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AED19CBD-FF5F-4A75-88CD-DDDD49A63F6A}"/>
              </a:ext>
            </a:extLst>
          </p:cNvPr>
          <p:cNvSpPr/>
          <p:nvPr/>
        </p:nvSpPr>
        <p:spPr>
          <a:xfrm>
            <a:off x="7917171" y="4633312"/>
            <a:ext cx="267196" cy="227612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162643F-A449-40FD-A456-74144B6811A2}"/>
              </a:ext>
            </a:extLst>
          </p:cNvPr>
          <p:cNvSpPr txBox="1"/>
          <p:nvPr/>
        </p:nvSpPr>
        <p:spPr>
          <a:xfrm>
            <a:off x="11067803" y="1023257"/>
            <a:ext cx="882733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>
                <a:ea typeface="宋体"/>
                <a:cs typeface="Calibri"/>
              </a:rPr>
              <a:t>Version2.1.2</a:t>
            </a:r>
            <a:endParaRPr lang="zh-CN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63E43D4-7B74-45A6-A904-9ED040071FAD}"/>
              </a:ext>
            </a:extLst>
          </p:cNvPr>
          <p:cNvSpPr txBox="1"/>
          <p:nvPr/>
        </p:nvSpPr>
        <p:spPr>
          <a:xfrm>
            <a:off x="11067802" y="4605646"/>
            <a:ext cx="882733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>
                <a:ea typeface="宋体"/>
                <a:cs typeface="Calibri"/>
              </a:rPr>
              <a:t>Version2.0.0</a:t>
            </a:r>
            <a:endParaRPr lang="zh-CN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DB940E2A-56AB-410B-8AC8-3B1268AB7ED9}"/>
              </a:ext>
            </a:extLst>
          </p:cNvPr>
          <p:cNvSpPr/>
          <p:nvPr/>
        </p:nvSpPr>
        <p:spPr>
          <a:xfrm>
            <a:off x="8154677" y="3564532"/>
            <a:ext cx="267196" cy="227612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5">
            <a:extLst>
              <a:ext uri="{FF2B5EF4-FFF2-40B4-BE49-F238E27FC236}">
                <a16:creationId xmlns:a16="http://schemas.microsoft.com/office/drawing/2014/main" id="{6A4DFB96-4F5D-4421-8A8C-D1CE593358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16" r="-135" b="-520"/>
          <a:stretch/>
        </p:blipFill>
        <p:spPr>
          <a:xfrm>
            <a:off x="5753593" y="1367"/>
            <a:ext cx="5368347" cy="3827146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66582EA-3C10-4101-B22F-8625FF2FB14F}"/>
              </a:ext>
            </a:extLst>
          </p:cNvPr>
          <p:cNvSpPr/>
          <p:nvPr/>
        </p:nvSpPr>
        <p:spPr>
          <a:xfrm>
            <a:off x="700643" y="2486890"/>
            <a:ext cx="10103921" cy="22761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D8B6B25-8ED8-4F6B-8E66-6F50B55BF0EB}"/>
              </a:ext>
            </a:extLst>
          </p:cNvPr>
          <p:cNvSpPr/>
          <p:nvPr/>
        </p:nvSpPr>
        <p:spPr>
          <a:xfrm>
            <a:off x="680850" y="3565565"/>
            <a:ext cx="10103921" cy="22761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18" name="右中括号 17">
            <a:extLst>
              <a:ext uri="{FF2B5EF4-FFF2-40B4-BE49-F238E27FC236}">
                <a16:creationId xmlns:a16="http://schemas.microsoft.com/office/drawing/2014/main" id="{8EE09A32-54BD-4745-B9BD-63248D220454}"/>
              </a:ext>
            </a:extLst>
          </p:cNvPr>
          <p:cNvSpPr/>
          <p:nvPr/>
        </p:nvSpPr>
        <p:spPr>
          <a:xfrm>
            <a:off x="10787288" y="2603170"/>
            <a:ext cx="277089" cy="1919843"/>
          </a:xfrm>
          <a:prstGeom prst="rightBracket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EEB99FF4-0EE6-460D-93BF-A866FD761B1F}"/>
              </a:ext>
            </a:extLst>
          </p:cNvPr>
          <p:cNvSpPr/>
          <p:nvPr/>
        </p:nvSpPr>
        <p:spPr>
          <a:xfrm>
            <a:off x="7887482" y="3564532"/>
            <a:ext cx="267196" cy="227612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EC0333CB-E368-460E-A8BC-160BD3798B58}"/>
              </a:ext>
            </a:extLst>
          </p:cNvPr>
          <p:cNvSpPr/>
          <p:nvPr/>
        </p:nvSpPr>
        <p:spPr>
          <a:xfrm>
            <a:off x="9431273" y="3564532"/>
            <a:ext cx="267196" cy="227612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EB5CFAA3-0AA5-4477-A63E-3C76314279A6}"/>
              </a:ext>
            </a:extLst>
          </p:cNvPr>
          <p:cNvSpPr/>
          <p:nvPr/>
        </p:nvSpPr>
        <p:spPr>
          <a:xfrm>
            <a:off x="9431273" y="4623415"/>
            <a:ext cx="267196" cy="227612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E0293986-B787-4D72-BAE5-D406CC46F60B}"/>
              </a:ext>
            </a:extLst>
          </p:cNvPr>
          <p:cNvSpPr/>
          <p:nvPr/>
        </p:nvSpPr>
        <p:spPr>
          <a:xfrm>
            <a:off x="7887482" y="2485857"/>
            <a:ext cx="267196" cy="22761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E2AA6625-B155-4B50-8171-F8BE7ED3E6FD}"/>
              </a:ext>
            </a:extLst>
          </p:cNvPr>
          <p:cNvSpPr/>
          <p:nvPr/>
        </p:nvSpPr>
        <p:spPr>
          <a:xfrm>
            <a:off x="7917170" y="4346324"/>
            <a:ext cx="267196" cy="22761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9CEF4F9F-474D-4947-BCFB-92FB5765D158}"/>
              </a:ext>
            </a:extLst>
          </p:cNvPr>
          <p:cNvSpPr/>
          <p:nvPr/>
        </p:nvSpPr>
        <p:spPr>
          <a:xfrm>
            <a:off x="9431273" y="2485855"/>
            <a:ext cx="267196" cy="22761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630B8D29-9724-46AA-982E-E98129C1B4E2}"/>
              </a:ext>
            </a:extLst>
          </p:cNvPr>
          <p:cNvSpPr/>
          <p:nvPr/>
        </p:nvSpPr>
        <p:spPr>
          <a:xfrm>
            <a:off x="9431274" y="4346324"/>
            <a:ext cx="267196" cy="22761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E4F03297-58A2-4849-9B6A-CF6773769A40}"/>
              </a:ext>
            </a:extLst>
          </p:cNvPr>
          <p:cNvSpPr/>
          <p:nvPr/>
        </p:nvSpPr>
        <p:spPr>
          <a:xfrm>
            <a:off x="680851" y="2763980"/>
            <a:ext cx="10103921" cy="22761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39148EB-0A79-4CBB-B3E6-E53AA0F8F466}"/>
              </a:ext>
            </a:extLst>
          </p:cNvPr>
          <p:cNvSpPr/>
          <p:nvPr/>
        </p:nvSpPr>
        <p:spPr>
          <a:xfrm>
            <a:off x="680851" y="4921330"/>
            <a:ext cx="10103921" cy="22761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37" name="右中括号 36">
            <a:extLst>
              <a:ext uri="{FF2B5EF4-FFF2-40B4-BE49-F238E27FC236}">
                <a16:creationId xmlns:a16="http://schemas.microsoft.com/office/drawing/2014/main" id="{3353ED6C-7DF9-491F-8FB9-BC3A3CC62337}"/>
              </a:ext>
            </a:extLst>
          </p:cNvPr>
          <p:cNvSpPr/>
          <p:nvPr/>
        </p:nvSpPr>
        <p:spPr>
          <a:xfrm flipH="1">
            <a:off x="418645" y="2892629"/>
            <a:ext cx="257298" cy="2137557"/>
          </a:xfrm>
          <a:prstGeom prst="rightBracket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DCE2EE5B-2669-484E-BA39-CD938919502B}"/>
              </a:ext>
            </a:extLst>
          </p:cNvPr>
          <p:cNvSpPr/>
          <p:nvPr/>
        </p:nvSpPr>
        <p:spPr>
          <a:xfrm>
            <a:off x="7887482" y="2762947"/>
            <a:ext cx="267196" cy="227612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5B110C82-1459-49AA-BF4B-E58705FB1111}"/>
              </a:ext>
            </a:extLst>
          </p:cNvPr>
          <p:cNvSpPr/>
          <p:nvPr/>
        </p:nvSpPr>
        <p:spPr>
          <a:xfrm>
            <a:off x="7917170" y="4920298"/>
            <a:ext cx="267196" cy="227612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82E1081B-1F6C-489C-8B67-6587032668BC}"/>
              </a:ext>
            </a:extLst>
          </p:cNvPr>
          <p:cNvSpPr/>
          <p:nvPr/>
        </p:nvSpPr>
        <p:spPr>
          <a:xfrm>
            <a:off x="9431273" y="2762946"/>
            <a:ext cx="267196" cy="227612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E3CE48FF-8273-430F-B74A-4E49CA7247A6}"/>
              </a:ext>
            </a:extLst>
          </p:cNvPr>
          <p:cNvSpPr/>
          <p:nvPr/>
        </p:nvSpPr>
        <p:spPr>
          <a:xfrm>
            <a:off x="9431273" y="4920297"/>
            <a:ext cx="267196" cy="227612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0959D6A6-2422-48F3-BDF9-1F70E430F07C}"/>
              </a:ext>
            </a:extLst>
          </p:cNvPr>
          <p:cNvSpPr/>
          <p:nvPr/>
        </p:nvSpPr>
        <p:spPr>
          <a:xfrm>
            <a:off x="5848884" y="2485857"/>
            <a:ext cx="267196" cy="22761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913F5B4E-1BD1-4878-8C9D-D4475550C95E}"/>
              </a:ext>
            </a:extLst>
          </p:cNvPr>
          <p:cNvSpPr/>
          <p:nvPr/>
        </p:nvSpPr>
        <p:spPr>
          <a:xfrm>
            <a:off x="5888468" y="4346324"/>
            <a:ext cx="267196" cy="227612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47C2F2B4-CDCA-44AC-9B1D-F91BEEEDDB29}"/>
              </a:ext>
            </a:extLst>
          </p:cNvPr>
          <p:cNvSpPr/>
          <p:nvPr/>
        </p:nvSpPr>
        <p:spPr>
          <a:xfrm>
            <a:off x="5848885" y="3564532"/>
            <a:ext cx="267196" cy="227612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E9C40D7D-A587-42A1-96B6-34048E49B7F2}"/>
              </a:ext>
            </a:extLst>
          </p:cNvPr>
          <p:cNvSpPr/>
          <p:nvPr/>
        </p:nvSpPr>
        <p:spPr>
          <a:xfrm>
            <a:off x="5888469" y="4623416"/>
            <a:ext cx="267196" cy="227612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0791136-F70A-4B29-B089-602E2A18E64D}"/>
              </a:ext>
            </a:extLst>
          </p:cNvPr>
          <p:cNvSpPr txBox="1"/>
          <p:nvPr/>
        </p:nvSpPr>
        <p:spPr>
          <a:xfrm>
            <a:off x="756063" y="6535386"/>
            <a:ext cx="8344394" cy="27699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200">
                <a:ea typeface="宋体"/>
                <a:cs typeface="Calibri"/>
              </a:rPr>
              <a:t>Q:  Quantized model with NNAPI        F:  Floating</a:t>
            </a:r>
            <a:r>
              <a:rPr lang="zh-CN" altLang="en-US" sz="1200">
                <a:latin typeface="Calibri"/>
                <a:ea typeface="宋体"/>
                <a:cs typeface="Calibri"/>
              </a:rPr>
              <a:t> </a:t>
            </a:r>
            <a:r>
              <a:rPr lang="zh-CN" sz="1200">
                <a:latin typeface="Calibri"/>
                <a:ea typeface="宋体"/>
                <a:cs typeface="Calibri"/>
              </a:rPr>
              <a:t>model with NNAPI  </a:t>
            </a:r>
            <a:r>
              <a:rPr lang="zh-CN" altLang="en-US" sz="1200">
                <a:ea typeface="宋体"/>
                <a:cs typeface="Calibri"/>
              </a:rPr>
              <a:t>          C:  CPU excution</a:t>
            </a:r>
          </a:p>
        </p:txBody>
      </p:sp>
    </p:spTree>
    <p:extLst>
      <p:ext uri="{BB962C8B-B14F-4D97-AF65-F5344CB8AC3E}">
        <p14:creationId xmlns:p14="http://schemas.microsoft.com/office/powerpoint/2010/main" val="2142602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83817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Task 1: Mobile v2 (Object Detection) 4.3MB</a:t>
            </a:r>
            <a:endParaRPr lang="zh-CN" altLang="en-US"/>
          </a:p>
        </p:txBody>
      </p:sp>
      <p:pic>
        <p:nvPicPr>
          <p:cNvPr id="2" name="图片 4">
            <a:extLst>
              <a:ext uri="{FF2B5EF4-FFF2-40B4-BE49-F238E27FC236}">
                <a16:creationId xmlns:a16="http://schemas.microsoft.com/office/drawing/2014/main" id="{0664CD85-68B1-43BB-B389-54D7758D7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55" y="2289958"/>
            <a:ext cx="5546784" cy="4232283"/>
          </a:xfrm>
          <a:prstGeom prst="rect">
            <a:avLst/>
          </a:prstGeom>
        </p:spPr>
      </p:pic>
      <p:pic>
        <p:nvPicPr>
          <p:cNvPr id="6" name="图片 7" descr="图片包含 文字&#10;&#10;已生成极高可信度的说明">
            <a:extLst>
              <a:ext uri="{FF2B5EF4-FFF2-40B4-BE49-F238E27FC236}">
                <a16:creationId xmlns:a16="http://schemas.microsoft.com/office/drawing/2014/main" id="{82D86F9C-718F-40C6-A43C-9BD496101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379" y="2466191"/>
            <a:ext cx="4362449" cy="388861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A888157-0CBE-4426-936B-FFBE44658330}"/>
              </a:ext>
            </a:extLst>
          </p:cNvPr>
          <p:cNvSpPr txBox="1"/>
          <p:nvPr/>
        </p:nvSpPr>
        <p:spPr>
          <a:xfrm>
            <a:off x="8607108" y="635217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>
                <a:ea typeface="宋体"/>
                <a:cs typeface="Calibri"/>
              </a:rPr>
              <a:t>bottleneck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F6367F-73EC-4AFE-A187-84E0A1E0F44C}"/>
              </a:ext>
            </a:extLst>
          </p:cNvPr>
          <p:cNvSpPr txBox="1"/>
          <p:nvPr/>
        </p:nvSpPr>
        <p:spPr>
          <a:xfrm>
            <a:off x="1013362" y="1646711"/>
            <a:ext cx="665216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b="1">
                <a:ea typeface="宋体"/>
              </a:rPr>
              <a:t>Quantization</a:t>
            </a:r>
            <a:r>
              <a:rPr lang="en-US" altLang="zh-CN">
                <a:ea typeface="宋体"/>
              </a:rPr>
              <a:t>:   FLOAT32             INT8 8-bit ﬁxed point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82552439-B8F1-4BA3-B6A3-79264A2930CE}"/>
              </a:ext>
            </a:extLst>
          </p:cNvPr>
          <p:cNvCxnSpPr/>
          <p:nvPr/>
        </p:nvCxnSpPr>
        <p:spPr>
          <a:xfrm>
            <a:off x="3352800" y="1833747"/>
            <a:ext cx="587829" cy="39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658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83817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  <a:ea typeface="宋体"/>
                <a:cs typeface="Calibri Light"/>
              </a:rPr>
              <a:t>Task 2: Inception v3 (Object Detection) 96MB</a:t>
            </a:r>
            <a:endParaRPr lang="zh-CN" altLang="en-US"/>
          </a:p>
        </p:txBody>
      </p:sp>
      <p:pic>
        <p:nvPicPr>
          <p:cNvPr id="2" name="图片 2">
            <a:extLst>
              <a:ext uri="{FF2B5EF4-FFF2-40B4-BE49-F238E27FC236}">
                <a16:creationId xmlns:a16="http://schemas.microsoft.com/office/drawing/2014/main" id="{7EC0A176-2068-4CB5-9D20-EBF087508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1569370"/>
            <a:ext cx="11283537" cy="435261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E047E9C-5001-4840-AFF6-E27BB59C9EB3}"/>
              </a:ext>
            </a:extLst>
          </p:cNvPr>
          <p:cNvSpPr txBox="1"/>
          <p:nvPr/>
        </p:nvSpPr>
        <p:spPr>
          <a:xfrm>
            <a:off x="8207830" y="6446321"/>
            <a:ext cx="3940628" cy="36933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Special OP: 1x1, 1x3+3x1,1x7+7x1 CONV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752036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83817"/>
          </a:xfrm>
          <a:solidFill>
            <a:schemeClr val="tx1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Task 3: </a:t>
            </a:r>
            <a:r>
              <a:rPr lang="en-US">
                <a:solidFill>
                  <a:schemeClr val="bg1"/>
                </a:solidFill>
                <a:ea typeface="宋体"/>
                <a:cs typeface="Calibri Light"/>
              </a:rPr>
              <a:t>Inception ResNet v1 (Face Recognition)</a:t>
            </a:r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 &gt;100MB</a:t>
            </a:r>
            <a:endParaRPr lang="zh-CN" altLang="en-US"/>
          </a:p>
        </p:txBody>
      </p:sp>
      <p:pic>
        <p:nvPicPr>
          <p:cNvPr id="6" name="图片 6" descr="图片包含 文字, 地图&#10;&#10;已生成极高可信度的说明">
            <a:extLst>
              <a:ext uri="{FF2B5EF4-FFF2-40B4-BE49-F238E27FC236}">
                <a16:creationId xmlns:a16="http://schemas.microsoft.com/office/drawing/2014/main" id="{02BD2F9A-407A-4E27-905C-38F3C33CA3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14" t="-82" r="-94" b="-176"/>
          <a:stretch/>
        </p:blipFill>
        <p:spPr>
          <a:xfrm>
            <a:off x="3155901" y="975068"/>
            <a:ext cx="8725977" cy="5888280"/>
          </a:xfrm>
          <a:prstGeom prst="rect">
            <a:avLst/>
          </a:prstGeom>
        </p:spPr>
      </p:pic>
      <p:pic>
        <p:nvPicPr>
          <p:cNvPr id="8" name="图片 8" descr="图片包含 屏幕截图&#10;&#10;已生成极高可信度的说明">
            <a:extLst>
              <a:ext uri="{FF2B5EF4-FFF2-40B4-BE49-F238E27FC236}">
                <a16:creationId xmlns:a16="http://schemas.microsoft.com/office/drawing/2014/main" id="{37035805-6CE1-477D-A97F-324EB2AB99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173" r="10078" b="5588"/>
          <a:stretch/>
        </p:blipFill>
        <p:spPr>
          <a:xfrm>
            <a:off x="734237" y="1182274"/>
            <a:ext cx="2522561" cy="518459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BD9E4011-2E83-4DFA-8DE4-5DFC4A0695AC}"/>
              </a:ext>
            </a:extLst>
          </p:cNvPr>
          <p:cNvSpPr txBox="1"/>
          <p:nvPr/>
        </p:nvSpPr>
        <p:spPr>
          <a:xfrm>
            <a:off x="8207830" y="6446321"/>
            <a:ext cx="3940628" cy="36933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Special OP: 1x1, 1x3+3x1,1x7+7x1 CONV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81526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83817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Task 4: SRCNN (Image Deblur) 278KB</a:t>
            </a:r>
            <a:endParaRPr lang="zh-CN"/>
          </a:p>
        </p:txBody>
      </p:sp>
      <p:pic>
        <p:nvPicPr>
          <p:cNvPr id="3" name="图片 4" descr="图片包含 文字, 地图&#10;&#10;已生成高可信度的说明">
            <a:extLst>
              <a:ext uri="{FF2B5EF4-FFF2-40B4-BE49-F238E27FC236}">
                <a16:creationId xmlns:a16="http://schemas.microsoft.com/office/drawing/2014/main" id="{395A0707-9067-4C9F-9EDC-A76CE0810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28" y="1482540"/>
            <a:ext cx="10948307" cy="476377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A3B3590-9DE0-44B5-A82B-8F8ACF08C030}"/>
              </a:ext>
            </a:extLst>
          </p:cNvPr>
          <p:cNvSpPr txBox="1"/>
          <p:nvPr/>
        </p:nvSpPr>
        <p:spPr>
          <a:xfrm>
            <a:off x="3758293" y="1690007"/>
            <a:ext cx="1681843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64 Feature Map</a:t>
            </a:r>
            <a:endParaRPr lang="zh-CN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A21DC4C-C4B8-47BF-AA2D-E8930E52771B}"/>
              </a:ext>
            </a:extLst>
          </p:cNvPr>
          <p:cNvSpPr txBox="1"/>
          <p:nvPr/>
        </p:nvSpPr>
        <p:spPr>
          <a:xfrm>
            <a:off x="6506935" y="1690006"/>
            <a:ext cx="1681843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32Feature Map</a:t>
            </a:r>
            <a:endParaRPr lang="zh-CN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C610425-83EC-4820-AB7E-D1E67B4C02E6}"/>
              </a:ext>
            </a:extLst>
          </p:cNvPr>
          <p:cNvSpPr txBox="1"/>
          <p:nvPr/>
        </p:nvSpPr>
        <p:spPr>
          <a:xfrm>
            <a:off x="3091543" y="3867149"/>
            <a:ext cx="552450" cy="40011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000">
                <a:ea typeface="宋体"/>
              </a:rPr>
              <a:t>9x9</a:t>
            </a:r>
            <a:endParaRPr lang="zh-CN" sz="2000">
              <a:ea typeface="宋体"/>
              <a:cs typeface="Calibri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411C50C-A70A-4AD2-B75C-50A8FCD688A7}"/>
              </a:ext>
            </a:extLst>
          </p:cNvPr>
          <p:cNvSpPr txBox="1"/>
          <p:nvPr/>
        </p:nvSpPr>
        <p:spPr>
          <a:xfrm>
            <a:off x="5663292" y="3867148"/>
            <a:ext cx="552450" cy="40011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000">
                <a:ea typeface="宋体"/>
              </a:rPr>
              <a:t>1x1</a:t>
            </a:r>
            <a:endParaRPr lang="zh-CN" sz="2000">
              <a:ea typeface="宋体"/>
              <a:cs typeface="Calibr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D0E7D4C-BB7A-476A-8C77-4FD4D5803CB6}"/>
              </a:ext>
            </a:extLst>
          </p:cNvPr>
          <p:cNvSpPr txBox="1"/>
          <p:nvPr/>
        </p:nvSpPr>
        <p:spPr>
          <a:xfrm>
            <a:off x="7962900" y="3867149"/>
            <a:ext cx="552450" cy="40011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000">
                <a:ea typeface="宋体"/>
                <a:cs typeface="Calibri"/>
              </a:rPr>
              <a:t>5x5</a:t>
            </a:r>
          </a:p>
        </p:txBody>
      </p:sp>
    </p:spTree>
    <p:extLst>
      <p:ext uri="{BB962C8B-B14F-4D97-AF65-F5344CB8AC3E}">
        <p14:creationId xmlns:p14="http://schemas.microsoft.com/office/powerpoint/2010/main" val="4053927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3">
            <a:extLst>
              <a:ext uri="{FF2B5EF4-FFF2-40B4-BE49-F238E27FC236}">
                <a16:creationId xmlns:a16="http://schemas.microsoft.com/office/drawing/2014/main" id="{9D91600B-6836-4100-9D5F-023975D40C1D}"/>
              </a:ext>
            </a:extLst>
          </p:cNvPr>
          <p:cNvSpPr txBox="1">
            <a:spLocks/>
          </p:cNvSpPr>
          <p:nvPr/>
        </p:nvSpPr>
        <p:spPr>
          <a:xfrm>
            <a:off x="0" y="-3416"/>
            <a:ext cx="12192000" cy="98381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bg1"/>
                </a:solidFill>
                <a:ea typeface="宋体"/>
                <a:cs typeface="Calibri Light"/>
              </a:rPr>
              <a:t>Task 5: VGG19 (Super Resolution) 2.7MB</a:t>
            </a:r>
            <a:endParaRPr lang="en-US">
              <a:ea typeface="宋体"/>
              <a:cs typeface="Calibri Ligh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99AA508-EC70-412C-A56A-0238B8E0E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073" y="1112821"/>
            <a:ext cx="7999214" cy="494576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1313342-4A67-456B-B5A4-3EE0C64C604F}"/>
              </a:ext>
            </a:extLst>
          </p:cNvPr>
          <p:cNvSpPr txBox="1"/>
          <p:nvPr/>
        </p:nvSpPr>
        <p:spPr>
          <a:xfrm>
            <a:off x="3012374" y="6119749"/>
            <a:ext cx="687977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b="1">
                <a:ea typeface="宋体"/>
              </a:rPr>
              <a:t>VGG-19:</a:t>
            </a:r>
            <a:r>
              <a:rPr lang="zh-CN" altLang="en-US">
                <a:ea typeface="宋体"/>
              </a:rPr>
              <a:t>       Dense layer               Conv and Residual layer </a:t>
            </a:r>
            <a:endParaRPr lang="zh-CN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18971F2C-E97C-476A-829E-F79A9C68922E}"/>
              </a:ext>
            </a:extLst>
          </p:cNvPr>
          <p:cNvCxnSpPr/>
          <p:nvPr/>
        </p:nvCxnSpPr>
        <p:spPr>
          <a:xfrm flipV="1">
            <a:off x="5421085" y="6320641"/>
            <a:ext cx="617516" cy="59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102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-3416"/>
            <a:ext cx="12192000" cy="983817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ea typeface="宋体"/>
                <a:cs typeface="Calibri Light"/>
              </a:rPr>
              <a:t>Task 6: SRGAN (Super Resolution) 6.2MB</a:t>
            </a:r>
            <a:endParaRPr lang="zh-CN"/>
          </a:p>
        </p:txBody>
      </p:sp>
      <p:pic>
        <p:nvPicPr>
          <p:cNvPr id="2" name="图片 2">
            <a:extLst>
              <a:ext uri="{FF2B5EF4-FFF2-40B4-BE49-F238E27FC236}">
                <a16:creationId xmlns:a16="http://schemas.microsoft.com/office/drawing/2014/main" id="{34F3A50B-6C43-4467-B9BB-308F059B7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94" b="-394"/>
          <a:stretch/>
        </p:blipFill>
        <p:spPr>
          <a:xfrm>
            <a:off x="7327074" y="2647293"/>
            <a:ext cx="4925034" cy="2531617"/>
          </a:xfrm>
          <a:prstGeom prst="rect">
            <a:avLst/>
          </a:prstGeom>
        </p:spPr>
      </p:pic>
      <p:pic>
        <p:nvPicPr>
          <p:cNvPr id="7" name="图片 7" descr="图片包含 定居者&#10;&#10;已生成高可信度的说明">
            <a:extLst>
              <a:ext uri="{FF2B5EF4-FFF2-40B4-BE49-F238E27FC236}">
                <a16:creationId xmlns:a16="http://schemas.microsoft.com/office/drawing/2014/main" id="{8DB997C8-BC54-4245-A65F-A3E133626B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5" r="1969" b="273"/>
          <a:stretch/>
        </p:blipFill>
        <p:spPr>
          <a:xfrm>
            <a:off x="29818" y="2569070"/>
            <a:ext cx="7381260" cy="3857024"/>
          </a:xfrm>
          <a:prstGeom prst="rect">
            <a:avLst/>
          </a:prstGeom>
        </p:spPr>
      </p:pic>
      <p:pic>
        <p:nvPicPr>
          <p:cNvPr id="3" name="图片 4">
            <a:extLst>
              <a:ext uri="{FF2B5EF4-FFF2-40B4-BE49-F238E27FC236}">
                <a16:creationId xmlns:a16="http://schemas.microsoft.com/office/drawing/2014/main" id="{F2ADCEA0-182D-442A-9034-442329C29E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95" b="-699"/>
          <a:stretch/>
        </p:blipFill>
        <p:spPr>
          <a:xfrm>
            <a:off x="5351566" y="1131091"/>
            <a:ext cx="6780810" cy="143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356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宽屏</PresentationFormat>
  <Slides>16</Slides>
  <Notes>0</Notes>
  <HiddenSlides>0</HiddenSlide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Office 主题</vt:lpstr>
      <vt:lpstr>PowerPoint 演示文稿</vt:lpstr>
      <vt:lpstr>PowerPoint 演示文稿</vt:lpstr>
      <vt:lpstr>PowerPoint 演示文稿</vt:lpstr>
      <vt:lpstr>Task 1: Mobile v2 (Object Detection) 4.3MB</vt:lpstr>
      <vt:lpstr>Task 2: Inception v3 (Object Detection) 96MB</vt:lpstr>
      <vt:lpstr>Task 3: Inception ResNet v1 (Face Recognition) &gt;100MB</vt:lpstr>
      <vt:lpstr>Task 4: SRCNN (Image Deblur) 278KB</vt:lpstr>
      <vt:lpstr>PowerPoint 演示文稿</vt:lpstr>
      <vt:lpstr>Task 6: SRGAN (Super Resolution) 6.2MB</vt:lpstr>
      <vt:lpstr>Task 7: ICNet (Semantic Segmentation) 27MB</vt:lpstr>
      <vt:lpstr>Task 7: ICNet (Semantic Segmentation) 27MB</vt:lpstr>
      <vt:lpstr>Task 8: Resnet 12 (Photo Enhancement) 1.2MB</vt:lpstr>
      <vt:lpstr>AI Benchmark Score on Test 1 - 9</vt:lpstr>
      <vt:lpstr>PowerPoint 演示文稿</vt:lpstr>
      <vt:lpstr>AI Benchmark Score on Test 1 - 9</vt:lpstr>
      <vt:lpstr>AI Benchmark Score on Test 1 - 8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revision>262</cp:revision>
  <dcterms:created xsi:type="dcterms:W3CDTF">2012-07-28T05:39:45Z</dcterms:created>
  <dcterms:modified xsi:type="dcterms:W3CDTF">2019-03-08T18:19:15Z</dcterms:modified>
</cp:coreProperties>
</file>

<file path=docProps/thumbnail.jpeg>
</file>